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8"/>
  </p:notesMasterIdLst>
  <p:sldIdLst>
    <p:sldId id="256" r:id="rId3"/>
    <p:sldId id="257" r:id="rId4"/>
    <p:sldId id="271" r:id="rId5"/>
    <p:sldId id="258" r:id="rId6"/>
    <p:sldId id="259" r:id="rId7"/>
    <p:sldId id="261" r:id="rId8"/>
    <p:sldId id="262" r:id="rId9"/>
    <p:sldId id="263" r:id="rId10"/>
    <p:sldId id="272" r:id="rId11"/>
    <p:sldId id="264" r:id="rId12"/>
    <p:sldId id="265" r:id="rId13"/>
    <p:sldId id="266" r:id="rId14"/>
    <p:sldId id="267" r:id="rId15"/>
    <p:sldId id="269" r:id="rId16"/>
    <p:sldId id="270" r:id="rId17"/>
  </p:sldIdLst>
  <p:sldSz cx="9144000" cy="6858000" type="screen4x3"/>
  <p:notesSz cx="6858000" cy="9947275"/>
  <p:defaultTextStyle>
    <a:defPPr>
      <a:defRPr lang="en-GB"/>
    </a:defPPr>
    <a:lvl1pPr algn="l" defTabSz="449263" rtl="0" eaLnBrk="0" fontAlgn="base" hangingPunct="0">
      <a:spcBef>
        <a:spcPct val="0"/>
      </a:spcBef>
      <a:spcAft>
        <a:spcPct val="0"/>
      </a:spcAft>
      <a:defRPr kern="1200">
        <a:solidFill>
          <a:schemeClr val="bg1"/>
        </a:solidFill>
        <a:latin typeface="Garamond" pitchFamily="18"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bg1"/>
        </a:solidFill>
        <a:latin typeface="Garamond" pitchFamily="18"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bg1"/>
        </a:solidFill>
        <a:latin typeface="Garamond" pitchFamily="18"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bg1"/>
        </a:solidFill>
        <a:latin typeface="Garamond" pitchFamily="18"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bg1"/>
        </a:solidFill>
        <a:latin typeface="Garamond" pitchFamily="18"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Garamond" pitchFamily="18"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Garamond" pitchFamily="18"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Garamond" pitchFamily="18"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Garamond"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AutoShape 1"/>
          <p:cNvSpPr>
            <a:spLocks noChangeArrowheads="1"/>
          </p:cNvSpPr>
          <p:nvPr/>
        </p:nvSpPr>
        <p:spPr bwMode="auto">
          <a:xfrm>
            <a:off x="0" y="0"/>
            <a:ext cx="6858000" cy="9947275"/>
          </a:xfrm>
          <a:prstGeom prst="roundRect">
            <a:avLst>
              <a:gd name="adj" fmla="val 23"/>
            </a:avLst>
          </a:prstGeom>
          <a:solidFill>
            <a:srgbClr val="FFFFFF"/>
          </a:solidFill>
          <a:ln w="9360" cap="sq">
            <a:no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1" name="AutoShape 2"/>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2" name="AutoShape 3"/>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3" name="AutoShape 4"/>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4" name="AutoShape 5"/>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5" name="AutoShape 6"/>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6" name="AutoShape 7"/>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7" name="AutoShape 8"/>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8" name="AutoShape 9"/>
          <p:cNvSpPr>
            <a:spLocks noChangeArrowheads="1"/>
          </p:cNvSpPr>
          <p:nvPr/>
        </p:nvSpPr>
        <p:spPr bwMode="auto">
          <a:xfrm>
            <a:off x="0" y="0"/>
            <a:ext cx="6858000" cy="9947275"/>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7419" name="Rectangle 10"/>
          <p:cNvSpPr>
            <a:spLocks noGrp="1" noRot="1" noChangeAspect="1" noChangeArrowheads="1"/>
          </p:cNvSpPr>
          <p:nvPr>
            <p:ph type="sldImg"/>
          </p:nvPr>
        </p:nvSpPr>
        <p:spPr bwMode="auto">
          <a:xfrm>
            <a:off x="-11798300" y="-11798300"/>
            <a:ext cx="11784012" cy="12539663"/>
          </a:xfrm>
          <a:prstGeom prst="rect">
            <a:avLst/>
          </a:prstGeom>
          <a:noFill/>
          <a:ln w="9525">
            <a:noFill/>
            <a:round/>
            <a:headEnd/>
            <a:tailEnd/>
          </a:ln>
          <a:effectLst/>
        </p:spPr>
      </p:sp>
      <p:sp>
        <p:nvSpPr>
          <p:cNvPr id="2" name="Rectangle 11"/>
          <p:cNvSpPr>
            <a:spLocks noGrp="1" noChangeArrowheads="1"/>
          </p:cNvSpPr>
          <p:nvPr>
            <p:ph type="body"/>
          </p:nvPr>
        </p:nvSpPr>
        <p:spPr bwMode="auto">
          <a:xfrm>
            <a:off x="685800" y="4724400"/>
            <a:ext cx="5470525" cy="445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8435" name="Rectangle 2"/>
          <p:cNvSpPr>
            <a:spLocks noGrp="1" noChangeArrowheads="1"/>
          </p:cNvSpPr>
          <p:nvPr>
            <p:ph type="body"/>
          </p:nvPr>
        </p:nvSpPr>
        <p:spPr>
          <a:xfrm>
            <a:off x="685800" y="4724400"/>
            <a:ext cx="5473700" cy="4464050"/>
          </a:xfrm>
          <a:noFill/>
        </p:spPr>
        <p:txBody>
          <a:bodyPr wrap="none" anchor="ctr"/>
          <a:lstStyle/>
          <a:p>
            <a:r>
              <a:rPr lang="cs-CZ" altLang="cs-CZ"/>
              <a:t>Dobrý den, dámy a pánové.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6627" name="Rectangle 2"/>
          <p:cNvSpPr>
            <a:spLocks noGrp="1" noChangeArrowheads="1"/>
          </p:cNvSpPr>
          <p:nvPr>
            <p:ph type="body"/>
          </p:nvPr>
        </p:nvSpPr>
        <p:spPr>
          <a:xfrm>
            <a:off x="685800" y="4724400"/>
            <a:ext cx="5473700" cy="4464050"/>
          </a:xfrm>
          <a:noFill/>
        </p:spPr>
        <p:txBody>
          <a:bodyPr wrap="none" anchor="ctr"/>
          <a:lstStyle/>
          <a:p>
            <a:r>
              <a:rPr lang="cs-CZ" altLang="cs-CZ"/>
              <a:t>I oblast požární ochrany je v České republice řešena zákonem, tzn. i zde musíme dodržovat některé povinnosti. Základní povinností je chovat se tak, abychom nezavdali příčinu k vzniku požáru. Co to ale vlastně znamená? Hlavně, abychom se řídili pokyny vyučujících, používali stroje a zařízení pouze v rozsahu stanoveném návodem, nechávali volné únikové cesty, udržovat volný přístup k hasicím přístrojům, které nepoužíváme jako věšáky, držáky na květiny atp. </a:t>
            </a:r>
            <a:r>
              <a:rPr lang="cs-CZ" altLang="cs-CZ">
                <a:sym typeface="Wingdings" pitchFamily="2" charset="2"/>
              </a:rPr>
              <a:t></a:t>
            </a:r>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7651" name="Rectangle 2"/>
          <p:cNvSpPr>
            <a:spLocks noGrp="1" noChangeArrowheads="1"/>
          </p:cNvSpPr>
          <p:nvPr>
            <p:ph type="body"/>
          </p:nvPr>
        </p:nvSpPr>
        <p:spPr>
          <a:xfrm>
            <a:off x="685800" y="4724400"/>
            <a:ext cx="5473700" cy="4464050"/>
          </a:xfrm>
          <a:noFill/>
        </p:spPr>
        <p:txBody>
          <a:bodyPr wrap="none" anchor="ctr"/>
          <a:lstStyle/>
          <a:p>
            <a:r>
              <a:rPr lang="cs-CZ" altLang="cs-CZ"/>
              <a:t>V případě, že se stane nějaký závažný problém, tak je potřeba přivolat záchranné složky. Telefony, které máte zde uvedené známe již od základní školy, ale protože v případě mimořádné situace můžeme být tak vystresovaní, že si na ně nevzpomeneme – pro tento případ jsou všechna čísla uvedena na požárních poplachových směrnicích, které jsou rozvěšeny na nástěnkách všude po všech prostorách fakulty.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8675" name="Rectangle 2"/>
          <p:cNvSpPr>
            <a:spLocks noGrp="1" noChangeArrowheads="1"/>
          </p:cNvSpPr>
          <p:nvPr>
            <p:ph type="body"/>
          </p:nvPr>
        </p:nvSpPr>
        <p:spPr>
          <a:xfrm>
            <a:off x="685800" y="4724400"/>
            <a:ext cx="5473700" cy="4464050"/>
          </a:xfrm>
          <a:noFill/>
        </p:spPr>
        <p:txBody>
          <a:bodyPr wrap="none" anchor="ctr"/>
          <a:lstStyle/>
          <a:p>
            <a:r>
              <a:rPr lang="cs-CZ" altLang="cs-CZ"/>
              <a:t>Pokud byste si troufli použít hasicí přístroj, tak jeho obsluha je velmi jednoduchá. Nejdřív sejmeme z držáku, nebo uvolníme řetízek, kterým je zabezpečen, vytáhneme pojistku (kovový kroužek) a už můžeme hasit. Návod si pamatovat nemusíte, je na každém hasicím přístroji namalován na tom velkém červenobílém štítku. Hasicí přístroje jsou určeny pro hašení malých požárů, proto pokud by se vám nepovedlo vzniklý požár uhasit jedním hasicím přístrojem, tak raději začněte křičet hoří, aby se všichni z okolí dostali do bezpečí, protože lidské životy jsou samozřejmě nejdůležitější a přivolejte, nebo nechte přivolat hasiče. Nikdy nezapomeňte, že lidský život je nenahraditelný a nejdůležitější je záchrana osob!!!!!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9699" name="Rectangle 2"/>
          <p:cNvSpPr>
            <a:spLocks noGrp="1" noChangeArrowheads="1"/>
          </p:cNvSpPr>
          <p:nvPr>
            <p:ph type="body"/>
          </p:nvPr>
        </p:nvSpPr>
        <p:spPr>
          <a:xfrm>
            <a:off x="685800" y="4724400"/>
            <a:ext cx="5473700" cy="4464050"/>
          </a:xfrm>
          <a:noFill/>
        </p:spPr>
        <p:txBody>
          <a:bodyPr wrap="none" anchor="ct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30723" name="Rectangle 2"/>
          <p:cNvSpPr>
            <a:spLocks noGrp="1" noChangeArrowheads="1"/>
          </p:cNvSpPr>
          <p:nvPr>
            <p:ph type="body"/>
          </p:nvPr>
        </p:nvSpPr>
        <p:spPr>
          <a:xfrm>
            <a:off x="685800" y="4724400"/>
            <a:ext cx="5473700" cy="4464050"/>
          </a:xfrm>
          <a:noFill/>
        </p:spPr>
        <p:txBody>
          <a:bodyPr wrap="none" anchor="ctr"/>
          <a:lstStyle/>
          <a:p>
            <a:r>
              <a:rPr lang="cs-CZ" altLang="cs-CZ" dirty="0"/>
              <a:t>Pokud bude nutné prostory fakulty v případě mimořádné situace rychle opustit, vezměte si osobní věci a </a:t>
            </a:r>
            <a:r>
              <a:rPr lang="cs-CZ" altLang="cs-CZ" dirty="0" err="1"/>
              <a:t>fakulru</a:t>
            </a:r>
            <a:r>
              <a:rPr lang="cs-CZ" altLang="cs-CZ" dirty="0"/>
              <a:t> opusťte nejkratší možnou cestou. Použijte k tomu únikové cesty označené zelenobílými značkami. Pro evakuaci nepoužívejte výtahy, nejsou k tomu určeny.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31747" name="Rectangle 2"/>
          <p:cNvSpPr>
            <a:spLocks noGrp="1" noChangeArrowheads="1"/>
          </p:cNvSpPr>
          <p:nvPr>
            <p:ph type="body"/>
          </p:nvPr>
        </p:nvSpPr>
        <p:spPr>
          <a:xfrm>
            <a:off x="685800" y="4724400"/>
            <a:ext cx="5473700" cy="4464050"/>
          </a:xfrm>
          <a:noFill/>
        </p:spPr>
        <p:txBody>
          <a:bodyPr wrap="none" anchor="ctr"/>
          <a:lstStyle/>
          <a:p>
            <a:r>
              <a:rPr lang="cs-CZ" altLang="cs-CZ"/>
              <a:t>Děkuji za pozornost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9459" name="Rectangle 2"/>
          <p:cNvSpPr>
            <a:spLocks noGrp="1" noChangeArrowheads="1"/>
          </p:cNvSpPr>
          <p:nvPr>
            <p:ph type="body"/>
          </p:nvPr>
        </p:nvSpPr>
        <p:spPr>
          <a:xfrm>
            <a:off x="685800" y="4724400"/>
            <a:ext cx="5473700" cy="4464050"/>
          </a:xfrm>
          <a:noFill/>
        </p:spPr>
        <p:txBody>
          <a:bodyPr wrap="none" anchor="ctr"/>
          <a:lstStyle/>
          <a:p>
            <a:r>
              <a:rPr lang="cs-CZ" altLang="cs-CZ"/>
              <a:t>V následujícím krátkém bloku si řekneme několik zásad z oblasti bezpečnosti práce a požární ochrany, které platí zde na Pedagogické fakultě Univerzity Karlovy.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a:xfrm>
            <a:off x="-14265275" y="-11798300"/>
            <a:ext cx="16717963" cy="12539663"/>
          </a:xfrm>
        </p:spPr>
      </p:sp>
      <p:sp>
        <p:nvSpPr>
          <p:cNvPr id="20483" name="Zástupný symbol pro poznámky 2"/>
          <p:cNvSpPr>
            <a:spLocks noGrp="1"/>
          </p:cNvSpPr>
          <p:nvPr>
            <p:ph type="body" idx="1"/>
          </p:nvPr>
        </p:nvSpPr>
        <p:spPr>
          <a:noFill/>
        </p:spPr>
        <p:txBody>
          <a:bodyPr/>
          <a:lstStyle/>
          <a:p>
            <a:r>
              <a:rPr lang="cs-CZ"/>
              <a:t>V materiálech, které jste obdrželi při příchodu do auly jsou i pravidla BOZP a PO, o kterých si budeme povídat. Toto školení musí být v souladu s platnou legislativou prokazatelné, proto vás poprosím, abyste si materiály našli (jak vypadají vidíte na obrázku) a pod tabulku vepsali dnešní datum, vaše jméno a příjmení a studijní obor, který zde budete studovat. </a:t>
            </a:r>
            <a:r>
              <a:rPr lang="cs-CZ" i="1"/>
              <a:t>Dát jim čas na to vyplnění</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1507" name="Rectangle 2"/>
          <p:cNvSpPr>
            <a:spLocks noGrp="1" noChangeArrowheads="1"/>
          </p:cNvSpPr>
          <p:nvPr>
            <p:ph type="body"/>
          </p:nvPr>
        </p:nvSpPr>
        <p:spPr>
          <a:xfrm>
            <a:off x="685800" y="4724400"/>
            <a:ext cx="5473700" cy="4464050"/>
          </a:xfrm>
          <a:noFill/>
        </p:spPr>
        <p:txBody>
          <a:bodyPr wrap="none" anchor="ctr"/>
          <a:lstStyle/>
          <a:p>
            <a:r>
              <a:rPr lang="cs-CZ" altLang="cs-CZ"/>
              <a:t>Základní odpovědnost za bezpečnost práce mají zaměstnanci fakulty, ale je potřeba, aby některé zásady dodržovali i studenti.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2531" name="Rectangle 2"/>
          <p:cNvSpPr>
            <a:spLocks noGrp="1" noChangeArrowheads="1"/>
          </p:cNvSpPr>
          <p:nvPr>
            <p:ph type="body"/>
          </p:nvPr>
        </p:nvSpPr>
        <p:spPr>
          <a:xfrm>
            <a:off x="685800" y="4724400"/>
            <a:ext cx="5473700" cy="4464050"/>
          </a:xfrm>
          <a:noFill/>
        </p:spPr>
        <p:txBody>
          <a:bodyPr wrap="none" anchor="ctr"/>
          <a:lstStyle/>
          <a:p>
            <a:r>
              <a:rPr lang="cs-CZ" altLang="cs-CZ"/>
              <a:t>Studenti se musí účastnit školení o bezpečnosti práce a to nejenom tohoto, ale hlavně odborných školení jako jsou např. školení před výukou v chemické laboratoři, před pracemi v dílnách a podobně. Důležité je, abyste dodržovali postupy, které vám sdělí váš vyučující. Možná, že na střední škole jste se setkali s postupy jinými, ale věřte, že zdejší vyučující velmi dobře vědí, co a proč vám říkají a je potřeba dodržovat to, co se od nich dozvíte.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3555" name="Rectangle 2"/>
          <p:cNvSpPr>
            <a:spLocks noGrp="1" noChangeArrowheads="1"/>
          </p:cNvSpPr>
          <p:nvPr>
            <p:ph type="body"/>
          </p:nvPr>
        </p:nvSpPr>
        <p:spPr>
          <a:xfrm>
            <a:off x="685800" y="4724400"/>
            <a:ext cx="5473700" cy="4464050"/>
          </a:xfrm>
          <a:noFill/>
        </p:spPr>
        <p:txBody>
          <a:bodyPr wrap="none" anchor="ctr"/>
          <a:lstStyle/>
          <a:p>
            <a:r>
              <a:rPr lang="cs-CZ" altLang="cs-CZ"/>
              <a:t>Povinností studenta je nejen chodit do výuky připraven z hlediska znalostí, ale samozřejmě na půdě fakulty nepožívat alkoholické nápoje či jiné návykové látky, či pod jejich vlivem na půdu fakulty vstupovat. V případě, že zjistíte nějakou závadu, prosím, řekněte o ní svému vyučujícímu nebo jakémukoliv zaměstnanci fakulty. V případě, že jste kuřáci tabákových výrobků, tak budete v budovách Myslíkova a Brandýs vyhnáni před budovu a tady v budově Rettigové je místo pro kouření určeno na dvoře, přes který jste do této auly přišli. Z vašeho pohledu se jedná o dvůr po vaší levé straně.</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143125" y="755650"/>
            <a:ext cx="2571750" cy="3729038"/>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4579" name="Rectangle 2"/>
          <p:cNvSpPr>
            <a:spLocks noGrp="1" noChangeArrowheads="1"/>
          </p:cNvSpPr>
          <p:nvPr>
            <p:ph type="body"/>
          </p:nvPr>
        </p:nvSpPr>
        <p:spPr>
          <a:xfrm>
            <a:off x="685800" y="4724400"/>
            <a:ext cx="5473700" cy="4464050"/>
          </a:xfrm>
          <a:noFill/>
        </p:spPr>
        <p:txBody>
          <a:bodyPr wrap="none" anchor="ctr"/>
          <a:lstStyle/>
          <a:p>
            <a:r>
              <a:rPr lang="cs-CZ" altLang="cs-CZ"/>
              <a:t>Pro vaši bezpečnost jsme povinni eliminovat rizika, která vám hrozí, což jsou např. uklouznutí, úraz elektrickým proudem, požár atp. Tato rizika eliminujeme dodržováním stanovených pracovních postupů a pravidelnými kontrolami a revizemi všech zařízení. Nejvíce úrazů studentů nám pochopitelně vzniká při tělocviku.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1798300" y="-11798300"/>
            <a:ext cx="11795125" cy="12550775"/>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5603" name="Rectangle 2"/>
          <p:cNvSpPr>
            <a:spLocks noGrp="1" noChangeArrowheads="1"/>
          </p:cNvSpPr>
          <p:nvPr>
            <p:ph type="body"/>
          </p:nvPr>
        </p:nvSpPr>
        <p:spPr>
          <a:xfrm>
            <a:off x="685800" y="4724400"/>
            <a:ext cx="5473700" cy="4464050"/>
          </a:xfrm>
          <a:noFill/>
        </p:spPr>
        <p:txBody>
          <a:bodyPr wrap="none" anchor="ctr"/>
          <a:lstStyle/>
          <a:p>
            <a:r>
              <a:rPr lang="cs-CZ" altLang="cs-CZ"/>
              <a:t>V případě, že se vám stane úraz, okamžitě o tom informujte svého vyučujícího, nebo pokud se pohybujete po fakultě mimo výuku, tak jakéhokoliv zaměstnance fakulty. Pro poskytnutí první pomoci máme rozmístěny v budovách fakulty lékárničky, najdete je za dveřmi označenými zelenobílým křížem, nebo vždy ve vrátnici budovy. Pokud by se vám stal úraz, který vyžaduje lékařské ošetření, je možné si přivolat záchrannou službu.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1798300" y="-11798300"/>
            <a:ext cx="11795125" cy="12550775"/>
          </a:xfrm>
          <a:prstGeom prst="rect">
            <a:avLst/>
          </a:prstGeom>
          <a:solidFill>
            <a:srgbClr val="FFFFFF"/>
          </a:solidFill>
          <a:ln w="9360" cap="sq">
            <a:solidFill>
              <a:srgbClr val="000000"/>
            </a:solidFill>
            <a:miter lim="800000"/>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5603" name="Rectangle 2"/>
          <p:cNvSpPr>
            <a:spLocks noGrp="1" noChangeArrowheads="1"/>
          </p:cNvSpPr>
          <p:nvPr>
            <p:ph type="body"/>
          </p:nvPr>
        </p:nvSpPr>
        <p:spPr>
          <a:xfrm>
            <a:off x="685800" y="4724400"/>
            <a:ext cx="5473700" cy="4464050"/>
          </a:xfrm>
          <a:noFill/>
        </p:spPr>
        <p:txBody>
          <a:bodyPr wrap="none" anchor="ctr"/>
          <a:lstStyle/>
          <a:p>
            <a:r>
              <a:rPr lang="cs-CZ" altLang="cs-CZ"/>
              <a:t>V případě, že se vám stane úraz, okamžitě o tom informujte svého vyučujícího, nebo pokud se pohybujete po fakultě mimo výuku, tak jakéhokoliv zaměstnance fakulty. Pro poskytnutí první pomoci máme rozmístěny v budovách fakulty lékárničky, najdete je za dveřmi označenými zelenobílým křížem, nebo vždy ve vrátnici budovy. Pokud by se vám stal úraz, který vyžaduje lékařské ošetření, je možné si přivolat záchrannou službu.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Rectangle 2"/>
          <p:cNvSpPr>
            <a:spLocks noGrp="1" noChangeArrowheads="1"/>
          </p:cNvSpPr>
          <p:nvPr>
            <p:ph type="sldNum" idx="10"/>
          </p:nvPr>
        </p:nvSpPr>
        <p:spPr>
          <a:ln/>
        </p:spPr>
        <p:txBody>
          <a:bodyPr/>
          <a:lstStyle>
            <a:lvl1pPr>
              <a:defRPr/>
            </a:lvl1pPr>
          </a:lstStyle>
          <a:p>
            <a:pPr>
              <a:defRPr/>
            </a:pPr>
            <a:fld id="{6F7566BF-F1F2-450D-8F1B-288FE5D13C26}" type="slidenum">
              <a:rPr lang="cs-CZ" altLang="cs-CZ"/>
              <a:pPr>
                <a:defRPr/>
              </a:pPr>
              <a:t>‹#›</a:t>
            </a:fld>
            <a:endParaRPr lang="cs-CZ" alt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sldNum" idx="10"/>
          </p:nvPr>
        </p:nvSpPr>
        <p:spPr>
          <a:ln/>
        </p:spPr>
        <p:txBody>
          <a:bodyPr/>
          <a:lstStyle>
            <a:lvl1pPr>
              <a:defRPr/>
            </a:lvl1pPr>
          </a:lstStyle>
          <a:p>
            <a:pPr>
              <a:defRPr/>
            </a:pPr>
            <a:fld id="{5231661B-3D0D-4C06-9919-8F6904BD86F9}" type="slidenum">
              <a:rPr lang="cs-CZ" altLang="cs-CZ"/>
              <a:pPr>
                <a:defRPr/>
              </a:pPr>
              <a:t>‹#›</a:t>
            </a:fld>
            <a:endParaRPr lang="cs-CZ"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18288" y="128588"/>
            <a:ext cx="2052637" cy="59817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28588"/>
            <a:ext cx="6008688" cy="59817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sldNum" idx="10"/>
          </p:nvPr>
        </p:nvSpPr>
        <p:spPr>
          <a:ln/>
        </p:spPr>
        <p:txBody>
          <a:bodyPr/>
          <a:lstStyle>
            <a:lvl1pPr>
              <a:defRPr/>
            </a:lvl1pPr>
          </a:lstStyle>
          <a:p>
            <a:pPr>
              <a:defRPr/>
            </a:pPr>
            <a:fld id="{2CD97709-DA73-4496-BBF6-DE8B6923DDFD}" type="slidenum">
              <a:rPr lang="cs-CZ" altLang="cs-CZ"/>
              <a:pPr>
                <a:defRPr/>
              </a:pPr>
              <a:t>‹#›</a:t>
            </a:fld>
            <a:endParaRPr lang="cs-CZ" alt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Rectangle 14"/>
          <p:cNvSpPr>
            <a:spLocks noGrp="1" noChangeArrowheads="1"/>
          </p:cNvSpPr>
          <p:nvPr>
            <p:ph type="sldNum" idx="10"/>
          </p:nvPr>
        </p:nvSpPr>
        <p:spPr>
          <a:ln/>
        </p:spPr>
        <p:txBody>
          <a:bodyPr/>
          <a:lstStyle>
            <a:lvl1pPr>
              <a:defRPr/>
            </a:lvl1pPr>
          </a:lstStyle>
          <a:p>
            <a:pPr>
              <a:defRPr/>
            </a:pPr>
            <a:fld id="{BC80FC38-18F6-4EEF-9C25-64C98F5623AA}" type="slidenum">
              <a:rPr lang="cs-CZ" altLang="cs-CZ"/>
              <a:pPr>
                <a:defRPr/>
              </a:pPr>
              <a:t>‹#›</a:t>
            </a:fld>
            <a:endParaRPr lang="cs-CZ" alt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4"/>
          <p:cNvSpPr>
            <a:spLocks noGrp="1" noChangeArrowheads="1"/>
          </p:cNvSpPr>
          <p:nvPr>
            <p:ph type="sldNum" idx="10"/>
          </p:nvPr>
        </p:nvSpPr>
        <p:spPr>
          <a:ln/>
        </p:spPr>
        <p:txBody>
          <a:bodyPr/>
          <a:lstStyle>
            <a:lvl1pPr>
              <a:defRPr/>
            </a:lvl1pPr>
          </a:lstStyle>
          <a:p>
            <a:pPr>
              <a:defRPr/>
            </a:pPr>
            <a:fld id="{7ADFF9A0-C524-45B4-8F79-8D573FDD861C}" type="slidenum">
              <a:rPr lang="cs-CZ" altLang="cs-CZ"/>
              <a:pPr>
                <a:defRPr/>
              </a:pPr>
              <a:t>‹#›</a:t>
            </a:fld>
            <a:endParaRPr lang="cs-CZ" alt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
        <p:nvSpPr>
          <p:cNvPr id="4" name="Rectangle 14"/>
          <p:cNvSpPr>
            <a:spLocks noGrp="1" noChangeArrowheads="1"/>
          </p:cNvSpPr>
          <p:nvPr>
            <p:ph type="sldNum" idx="10"/>
          </p:nvPr>
        </p:nvSpPr>
        <p:spPr>
          <a:ln/>
        </p:spPr>
        <p:txBody>
          <a:bodyPr/>
          <a:lstStyle>
            <a:lvl1pPr>
              <a:defRPr/>
            </a:lvl1pPr>
          </a:lstStyle>
          <a:p>
            <a:pPr>
              <a:defRPr/>
            </a:pPr>
            <a:fld id="{3F2991BC-A863-49E5-B163-8CB083D88FDE}" type="slidenum">
              <a:rPr lang="cs-CZ" altLang="cs-CZ"/>
              <a:pPr>
                <a:defRPr/>
              </a:pPr>
              <a:t>‹#›</a:t>
            </a:fld>
            <a:endParaRPr lang="cs-CZ" alt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0663" cy="45100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0263" y="1600200"/>
            <a:ext cx="4030662" cy="45100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4"/>
          <p:cNvSpPr>
            <a:spLocks noGrp="1" noChangeArrowheads="1"/>
          </p:cNvSpPr>
          <p:nvPr>
            <p:ph type="sldNum" idx="10"/>
          </p:nvPr>
        </p:nvSpPr>
        <p:spPr>
          <a:ln/>
        </p:spPr>
        <p:txBody>
          <a:bodyPr/>
          <a:lstStyle>
            <a:lvl1pPr>
              <a:defRPr/>
            </a:lvl1pPr>
          </a:lstStyle>
          <a:p>
            <a:pPr>
              <a:defRPr/>
            </a:pPr>
            <a:fld id="{FAF75868-C588-4A05-9FD0-26D7D4CF4BA6}" type="slidenum">
              <a:rPr lang="cs-CZ" altLang="cs-CZ"/>
              <a:pPr>
                <a:defRPr/>
              </a:pPr>
              <a:t>‹#›</a:t>
            </a:fld>
            <a:endParaRPr lang="cs-CZ" alt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4"/>
          <p:cNvSpPr>
            <a:spLocks noGrp="1" noChangeArrowheads="1"/>
          </p:cNvSpPr>
          <p:nvPr>
            <p:ph type="sldNum" idx="10"/>
          </p:nvPr>
        </p:nvSpPr>
        <p:spPr>
          <a:ln/>
        </p:spPr>
        <p:txBody>
          <a:bodyPr/>
          <a:lstStyle>
            <a:lvl1pPr>
              <a:defRPr/>
            </a:lvl1pPr>
          </a:lstStyle>
          <a:p>
            <a:pPr>
              <a:defRPr/>
            </a:pPr>
            <a:fld id="{A228E2D9-3F0C-4CAA-802C-FAF0A209481E}" type="slidenum">
              <a:rPr lang="cs-CZ" altLang="cs-CZ"/>
              <a:pPr>
                <a:defRPr/>
              </a:pPr>
              <a:t>‹#›</a:t>
            </a:fld>
            <a:endParaRPr lang="cs-CZ" alt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14"/>
          <p:cNvSpPr>
            <a:spLocks noGrp="1" noChangeArrowheads="1"/>
          </p:cNvSpPr>
          <p:nvPr>
            <p:ph type="sldNum" idx="10"/>
          </p:nvPr>
        </p:nvSpPr>
        <p:spPr>
          <a:ln/>
        </p:spPr>
        <p:txBody>
          <a:bodyPr/>
          <a:lstStyle>
            <a:lvl1pPr>
              <a:defRPr/>
            </a:lvl1pPr>
          </a:lstStyle>
          <a:p>
            <a:pPr>
              <a:defRPr/>
            </a:pPr>
            <a:fld id="{5442381E-434D-47B3-A554-79B049309661}" type="slidenum">
              <a:rPr lang="cs-CZ" altLang="cs-CZ"/>
              <a:pPr>
                <a:defRPr/>
              </a:pPr>
              <a:t>‹#›</a:t>
            </a:fld>
            <a:endParaRPr lang="cs-CZ" alt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DB88DDE0-3CD6-4D42-B09C-4EE24CFED291}" type="slidenum">
              <a:rPr lang="cs-CZ" altLang="cs-CZ"/>
              <a:pPr>
                <a:defRPr/>
              </a:pPr>
              <a:t>‹#›</a:t>
            </a:fld>
            <a:endParaRPr lang="cs-CZ" alt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14"/>
          <p:cNvSpPr>
            <a:spLocks noGrp="1" noChangeArrowheads="1"/>
          </p:cNvSpPr>
          <p:nvPr>
            <p:ph type="sldNum" idx="10"/>
          </p:nvPr>
        </p:nvSpPr>
        <p:spPr>
          <a:ln/>
        </p:spPr>
        <p:txBody>
          <a:bodyPr/>
          <a:lstStyle>
            <a:lvl1pPr>
              <a:defRPr/>
            </a:lvl1pPr>
          </a:lstStyle>
          <a:p>
            <a:pPr>
              <a:defRPr/>
            </a:pPr>
            <a:fld id="{4F38B372-6208-42C4-8A89-EEC2768A42AF}" type="slidenum">
              <a:rPr lang="cs-CZ" altLang="cs-CZ"/>
              <a:pPr>
                <a:defRPr/>
              </a:pPr>
              <a:t>‹#›</a:t>
            </a:fld>
            <a:endParaRPr lang="cs-CZ"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sldNum" idx="10"/>
          </p:nvPr>
        </p:nvSpPr>
        <p:spPr>
          <a:ln/>
        </p:spPr>
        <p:txBody>
          <a:bodyPr/>
          <a:lstStyle>
            <a:lvl1pPr>
              <a:defRPr/>
            </a:lvl1pPr>
          </a:lstStyle>
          <a:p>
            <a:pPr>
              <a:defRPr/>
            </a:pPr>
            <a:fld id="{C409BDF4-CE29-4929-9104-6FC520CD08A3}" type="slidenum">
              <a:rPr lang="cs-CZ" altLang="cs-CZ"/>
              <a:pPr>
                <a:defRPr/>
              </a:pPr>
              <a:t>‹#›</a:t>
            </a:fld>
            <a:endParaRPr lang="cs-CZ" alt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14"/>
          <p:cNvSpPr>
            <a:spLocks noGrp="1" noChangeArrowheads="1"/>
          </p:cNvSpPr>
          <p:nvPr>
            <p:ph type="sldNum" idx="10"/>
          </p:nvPr>
        </p:nvSpPr>
        <p:spPr>
          <a:ln/>
        </p:spPr>
        <p:txBody>
          <a:bodyPr/>
          <a:lstStyle>
            <a:lvl1pPr>
              <a:defRPr/>
            </a:lvl1pPr>
          </a:lstStyle>
          <a:p>
            <a:pPr>
              <a:defRPr/>
            </a:pPr>
            <a:fld id="{9225A243-86A8-4682-9770-2BAD2EC494F9}" type="slidenum">
              <a:rPr lang="cs-CZ" altLang="cs-CZ"/>
              <a:pPr>
                <a:defRPr/>
              </a:pPr>
              <a:t>‹#›</a:t>
            </a:fld>
            <a:endParaRPr lang="cs-CZ" alt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4"/>
          <p:cNvSpPr>
            <a:spLocks noGrp="1" noChangeArrowheads="1"/>
          </p:cNvSpPr>
          <p:nvPr>
            <p:ph type="sldNum" idx="10"/>
          </p:nvPr>
        </p:nvSpPr>
        <p:spPr>
          <a:ln/>
        </p:spPr>
        <p:txBody>
          <a:bodyPr/>
          <a:lstStyle>
            <a:lvl1pPr>
              <a:defRPr/>
            </a:lvl1pPr>
          </a:lstStyle>
          <a:p>
            <a:pPr>
              <a:defRPr/>
            </a:pPr>
            <a:fld id="{094FC2D7-5B75-405A-8AE4-371B0193DFDB}" type="slidenum">
              <a:rPr lang="cs-CZ" altLang="cs-CZ"/>
              <a:pPr>
                <a:defRPr/>
              </a:pPr>
              <a:t>‹#›</a:t>
            </a:fld>
            <a:endParaRPr lang="cs-CZ" alt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18288" y="128588"/>
            <a:ext cx="2052637" cy="59817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28588"/>
            <a:ext cx="6008688" cy="59817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4"/>
          <p:cNvSpPr>
            <a:spLocks noGrp="1" noChangeArrowheads="1"/>
          </p:cNvSpPr>
          <p:nvPr>
            <p:ph type="sldNum" idx="10"/>
          </p:nvPr>
        </p:nvSpPr>
        <p:spPr>
          <a:ln/>
        </p:spPr>
        <p:txBody>
          <a:bodyPr/>
          <a:lstStyle>
            <a:lvl1pPr>
              <a:defRPr/>
            </a:lvl1pPr>
          </a:lstStyle>
          <a:p>
            <a:pPr>
              <a:defRPr/>
            </a:pPr>
            <a:fld id="{60BCCB63-2C8D-4CEF-9C31-D5A64922F892}" type="slidenum">
              <a:rPr lang="cs-CZ" altLang="cs-CZ"/>
              <a:pPr>
                <a:defRPr/>
              </a:pPr>
              <a:t>‹#›</a:t>
            </a:fld>
            <a:endParaRPr lang="cs-CZ" alt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
        <p:nvSpPr>
          <p:cNvPr id="4" name="Rectangle 2"/>
          <p:cNvSpPr>
            <a:spLocks noGrp="1" noChangeArrowheads="1"/>
          </p:cNvSpPr>
          <p:nvPr>
            <p:ph type="sldNum" idx="10"/>
          </p:nvPr>
        </p:nvSpPr>
        <p:spPr>
          <a:ln/>
        </p:spPr>
        <p:txBody>
          <a:bodyPr/>
          <a:lstStyle>
            <a:lvl1pPr>
              <a:defRPr/>
            </a:lvl1pPr>
          </a:lstStyle>
          <a:p>
            <a:pPr>
              <a:defRPr/>
            </a:pPr>
            <a:fld id="{6182EAD1-AFCF-4E6E-B709-F8D98D71C43E}" type="slidenum">
              <a:rPr lang="cs-CZ" altLang="cs-CZ"/>
              <a:pPr>
                <a:defRPr/>
              </a:pPr>
              <a:t>‹#›</a:t>
            </a:fld>
            <a:endParaRPr lang="cs-CZ" alt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0663" cy="45100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0263" y="1600200"/>
            <a:ext cx="4030662" cy="45100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p:cNvSpPr>
            <a:spLocks noGrp="1" noChangeArrowheads="1"/>
          </p:cNvSpPr>
          <p:nvPr>
            <p:ph type="sldNum" idx="10"/>
          </p:nvPr>
        </p:nvSpPr>
        <p:spPr>
          <a:ln/>
        </p:spPr>
        <p:txBody>
          <a:bodyPr/>
          <a:lstStyle>
            <a:lvl1pPr>
              <a:defRPr/>
            </a:lvl1pPr>
          </a:lstStyle>
          <a:p>
            <a:pPr>
              <a:defRPr/>
            </a:pPr>
            <a:fld id="{B69D3D5B-8633-4F89-9CEC-8CCF086053F4}" type="slidenum">
              <a:rPr lang="cs-CZ" altLang="cs-CZ"/>
              <a:pPr>
                <a:defRPr/>
              </a:pPr>
              <a:t>‹#›</a:t>
            </a:fld>
            <a:endParaRPr lang="cs-CZ" alt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2"/>
          <p:cNvSpPr>
            <a:spLocks noGrp="1" noChangeArrowheads="1"/>
          </p:cNvSpPr>
          <p:nvPr>
            <p:ph type="sldNum" idx="10"/>
          </p:nvPr>
        </p:nvSpPr>
        <p:spPr>
          <a:ln/>
        </p:spPr>
        <p:txBody>
          <a:bodyPr/>
          <a:lstStyle>
            <a:lvl1pPr>
              <a:defRPr/>
            </a:lvl1pPr>
          </a:lstStyle>
          <a:p>
            <a:pPr>
              <a:defRPr/>
            </a:pPr>
            <a:fld id="{26E4FA23-4BB4-4C8C-A1DA-675CF468ADC2}" type="slidenum">
              <a:rPr lang="cs-CZ" altLang="cs-CZ"/>
              <a:pPr>
                <a:defRPr/>
              </a:pPr>
              <a:t>‹#›</a:t>
            </a:fld>
            <a:endParaRPr lang="cs-CZ" alt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2"/>
          <p:cNvSpPr>
            <a:spLocks noGrp="1" noChangeArrowheads="1"/>
          </p:cNvSpPr>
          <p:nvPr>
            <p:ph type="sldNum" idx="10"/>
          </p:nvPr>
        </p:nvSpPr>
        <p:spPr>
          <a:ln/>
        </p:spPr>
        <p:txBody>
          <a:bodyPr/>
          <a:lstStyle>
            <a:lvl1pPr>
              <a:defRPr/>
            </a:lvl1pPr>
          </a:lstStyle>
          <a:p>
            <a:pPr>
              <a:defRPr/>
            </a:pPr>
            <a:fld id="{55C2DF2B-0F34-44CB-B309-959987D8D768}" type="slidenum">
              <a:rPr lang="cs-CZ" altLang="cs-CZ"/>
              <a:pPr>
                <a:defRPr/>
              </a:pPr>
              <a:t>‹#›</a:t>
            </a:fld>
            <a:endParaRPr lang="cs-CZ"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571142D2-89BC-488D-9CA7-0A7967A9BDB3}" type="slidenum">
              <a:rPr lang="cs-CZ" altLang="cs-CZ"/>
              <a:pPr>
                <a:defRPr/>
              </a:pPr>
              <a:t>‹#›</a:t>
            </a:fld>
            <a:endParaRPr lang="cs-CZ"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2"/>
          <p:cNvSpPr>
            <a:spLocks noGrp="1" noChangeArrowheads="1"/>
          </p:cNvSpPr>
          <p:nvPr>
            <p:ph type="sldNum" idx="10"/>
          </p:nvPr>
        </p:nvSpPr>
        <p:spPr>
          <a:ln/>
        </p:spPr>
        <p:txBody>
          <a:bodyPr/>
          <a:lstStyle>
            <a:lvl1pPr>
              <a:defRPr/>
            </a:lvl1pPr>
          </a:lstStyle>
          <a:p>
            <a:pPr>
              <a:defRPr/>
            </a:pPr>
            <a:fld id="{F940C155-9451-4718-9007-8131B9A81F84}" type="slidenum">
              <a:rPr lang="cs-CZ" altLang="cs-CZ"/>
              <a:pPr>
                <a:defRPr/>
              </a:pPr>
              <a:t>‹#›</a:t>
            </a:fld>
            <a:endParaRPr lang="cs-CZ" alt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2"/>
          <p:cNvSpPr>
            <a:spLocks noGrp="1" noChangeArrowheads="1"/>
          </p:cNvSpPr>
          <p:nvPr>
            <p:ph type="sldNum" idx="10"/>
          </p:nvPr>
        </p:nvSpPr>
        <p:spPr>
          <a:ln/>
        </p:spPr>
        <p:txBody>
          <a:bodyPr/>
          <a:lstStyle>
            <a:lvl1pPr>
              <a:defRPr/>
            </a:lvl1pPr>
          </a:lstStyle>
          <a:p>
            <a:pPr>
              <a:defRPr/>
            </a:pPr>
            <a:fld id="{9700968E-6F76-419F-B2AE-6D7A4EF7865D}" type="slidenum">
              <a:rPr lang="cs-CZ" altLang="cs-CZ"/>
              <a:pPr>
                <a:defRPr/>
              </a:pPr>
              <a:t>‹#›</a:t>
            </a:fld>
            <a:endParaRPr lang="cs-CZ" alt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457200" y="6249988"/>
            <a:ext cx="2133600" cy="476250"/>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 name="Rectangle 2"/>
          <p:cNvSpPr>
            <a:spLocks noGrp="1" noChangeArrowheads="1"/>
          </p:cNvSpPr>
          <p:nvPr>
            <p:ph type="sldNum"/>
          </p:nvPr>
        </p:nvSpPr>
        <p:spPr bwMode="auto">
          <a:xfrm>
            <a:off x="6553200" y="6248400"/>
            <a:ext cx="21177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a typeface="+mn-ea"/>
                <a:cs typeface="+mn-cs"/>
              </a:defRPr>
            </a:lvl1pPr>
          </a:lstStyle>
          <a:p>
            <a:pPr>
              <a:defRPr/>
            </a:pPr>
            <a:fld id="{FEA3B775-F21A-4CA1-89B6-0E39B0C1907C}" type="slidenum">
              <a:rPr lang="cs-CZ" altLang="cs-CZ"/>
              <a:pPr>
                <a:defRPr/>
              </a:pPr>
              <a:t>‹#›</a:t>
            </a:fld>
            <a:endParaRPr lang="cs-CZ" altLang="cs-CZ"/>
          </a:p>
        </p:txBody>
      </p:sp>
      <p:grpSp>
        <p:nvGrpSpPr>
          <p:cNvPr id="1028" name="Group 3"/>
          <p:cNvGrpSpPr>
            <a:grpSpLocks/>
          </p:cNvGrpSpPr>
          <p:nvPr/>
        </p:nvGrpSpPr>
        <p:grpSpPr bwMode="auto">
          <a:xfrm>
            <a:off x="0" y="0"/>
            <a:ext cx="9139238" cy="6848475"/>
            <a:chOff x="0" y="0"/>
            <a:chExt cx="5757" cy="4314"/>
          </a:xfrm>
        </p:grpSpPr>
        <p:grpSp>
          <p:nvGrpSpPr>
            <p:cNvPr id="1032" name="Group 4"/>
            <p:cNvGrpSpPr>
              <a:grpSpLocks/>
            </p:cNvGrpSpPr>
            <p:nvPr/>
          </p:nvGrpSpPr>
          <p:grpSpPr bwMode="auto">
            <a:xfrm>
              <a:off x="1728" y="2230"/>
              <a:ext cx="4026" cy="2084"/>
              <a:chOff x="1728" y="2230"/>
              <a:chExt cx="4026" cy="2084"/>
            </a:xfrm>
          </p:grpSpPr>
          <p:sp>
            <p:nvSpPr>
              <p:cNvPr id="1035" name="Freeform 5"/>
              <p:cNvSpPr>
                <a:spLocks noChangeArrowheads="1"/>
              </p:cNvSpPr>
              <p:nvPr/>
            </p:nvSpPr>
            <p:spPr bwMode="auto">
              <a:xfrm>
                <a:off x="1728" y="2644"/>
                <a:ext cx="2881" cy="1670"/>
              </a:xfrm>
              <a:custGeom>
                <a:avLst/>
                <a:gdLst>
                  <a:gd name="T0" fmla="*/ 2733 w 2882"/>
                  <a:gd name="T1" fmla="*/ 528 h 1671"/>
                  <a:gd name="T2" fmla="*/ 2625 w 2882"/>
                  <a:gd name="T3" fmla="*/ 484 h 1671"/>
                  <a:gd name="T4" fmla="*/ 2473 w 2882"/>
                  <a:gd name="T5" fmla="*/ 424 h 1671"/>
                  <a:gd name="T6" fmla="*/ 2196 w 2882"/>
                  <a:gd name="T7" fmla="*/ 343 h 1671"/>
                  <a:gd name="T8" fmla="*/ 1963 w 2882"/>
                  <a:gd name="T9" fmla="*/ 277 h 1671"/>
                  <a:gd name="T10" fmla="*/ 1800 w 2882"/>
                  <a:gd name="T11" fmla="*/ 212 h 1671"/>
                  <a:gd name="T12" fmla="*/ 1686 w 2882"/>
                  <a:gd name="T13" fmla="*/ 152 h 1671"/>
                  <a:gd name="T14" fmla="*/ 1621 w 2882"/>
                  <a:gd name="T15" fmla="*/ 103 h 1671"/>
                  <a:gd name="T16" fmla="*/ 1583 w 2882"/>
                  <a:gd name="T17" fmla="*/ 60 h 1671"/>
                  <a:gd name="T18" fmla="*/ 1572 w 2882"/>
                  <a:gd name="T19" fmla="*/ 27 h 1671"/>
                  <a:gd name="T20" fmla="*/ 1578 w 2882"/>
                  <a:gd name="T21" fmla="*/ 0 h 1671"/>
                  <a:gd name="T22" fmla="*/ 1550 w 2882"/>
                  <a:gd name="T23" fmla="*/ 49 h 1671"/>
                  <a:gd name="T24" fmla="*/ 1561 w 2882"/>
                  <a:gd name="T25" fmla="*/ 98 h 1671"/>
                  <a:gd name="T26" fmla="*/ 1610 w 2882"/>
                  <a:gd name="T27" fmla="*/ 141 h 1671"/>
                  <a:gd name="T28" fmla="*/ 1681 w 2882"/>
                  <a:gd name="T29" fmla="*/ 185 h 1671"/>
                  <a:gd name="T30" fmla="*/ 1784 w 2882"/>
                  <a:gd name="T31" fmla="*/ 228 h 1671"/>
                  <a:gd name="T32" fmla="*/ 2033 w 2882"/>
                  <a:gd name="T33" fmla="*/ 310 h 1671"/>
                  <a:gd name="T34" fmla="*/ 2278 w 2882"/>
                  <a:gd name="T35" fmla="*/ 381 h 1671"/>
                  <a:gd name="T36" fmla="*/ 2457 w 2882"/>
                  <a:gd name="T37" fmla="*/ 435 h 1671"/>
                  <a:gd name="T38" fmla="*/ 2598 w 2882"/>
                  <a:gd name="T39" fmla="*/ 484 h 1671"/>
                  <a:gd name="T40" fmla="*/ 2701 w 2882"/>
                  <a:gd name="T41" fmla="*/ 528 h 1671"/>
                  <a:gd name="T42" fmla="*/ 2761 w 2882"/>
                  <a:gd name="T43" fmla="*/ 560 h 1671"/>
                  <a:gd name="T44" fmla="*/ 2788 w 2882"/>
                  <a:gd name="T45" fmla="*/ 593 h 1671"/>
                  <a:gd name="T46" fmla="*/ 2788 w 2882"/>
                  <a:gd name="T47" fmla="*/ 642 h 1671"/>
                  <a:gd name="T48" fmla="*/ 2755 w 2882"/>
                  <a:gd name="T49" fmla="*/ 691 h 1671"/>
                  <a:gd name="T50" fmla="*/ 2685 w 2882"/>
                  <a:gd name="T51" fmla="*/ 735 h 1671"/>
                  <a:gd name="T52" fmla="*/ 2582 w 2882"/>
                  <a:gd name="T53" fmla="*/ 778 h 1671"/>
                  <a:gd name="T54" fmla="*/ 2451 w 2882"/>
                  <a:gd name="T55" fmla="*/ 822 h 1671"/>
                  <a:gd name="T56" fmla="*/ 2294 w 2882"/>
                  <a:gd name="T57" fmla="*/ 858 h 1671"/>
                  <a:gd name="T58" fmla="*/ 2023 w 2882"/>
                  <a:gd name="T59" fmla="*/ 923 h 1671"/>
                  <a:gd name="T60" fmla="*/ 1599 w 2882"/>
                  <a:gd name="T61" fmla="*/ 1027 h 1671"/>
                  <a:gd name="T62" fmla="*/ 1145 w 2882"/>
                  <a:gd name="T63" fmla="*/ 1157 h 1671"/>
                  <a:gd name="T64" fmla="*/ 673 w 2882"/>
                  <a:gd name="T65" fmla="*/ 1321 h 1671"/>
                  <a:gd name="T66" fmla="*/ 217 w 2882"/>
                  <a:gd name="T67" fmla="*/ 1538 h 1671"/>
                  <a:gd name="T68" fmla="*/ 353 w 2882"/>
                  <a:gd name="T69" fmla="*/ 1664 h 1671"/>
                  <a:gd name="T70" fmla="*/ 754 w 2882"/>
                  <a:gd name="T71" fmla="*/ 1462 h 1671"/>
                  <a:gd name="T72" fmla="*/ 1145 w 2882"/>
                  <a:gd name="T73" fmla="*/ 1304 h 1671"/>
                  <a:gd name="T74" fmla="*/ 1512 w 2882"/>
                  <a:gd name="T75" fmla="*/ 1179 h 1671"/>
                  <a:gd name="T76" fmla="*/ 1854 w 2882"/>
                  <a:gd name="T77" fmla="*/ 1076 h 1671"/>
                  <a:gd name="T78" fmla="*/ 2158 w 2882"/>
                  <a:gd name="T79" fmla="*/ 1000 h 1671"/>
                  <a:gd name="T80" fmla="*/ 2419 w 2882"/>
                  <a:gd name="T81" fmla="*/ 940 h 1671"/>
                  <a:gd name="T82" fmla="*/ 2619 w 2882"/>
                  <a:gd name="T83" fmla="*/ 885 h 1671"/>
                  <a:gd name="T84" fmla="*/ 2755 w 2882"/>
                  <a:gd name="T85" fmla="*/ 835 h 1671"/>
                  <a:gd name="T86" fmla="*/ 2820 w 2882"/>
                  <a:gd name="T87" fmla="*/ 794 h 1671"/>
                  <a:gd name="T88" fmla="*/ 2858 w 2882"/>
                  <a:gd name="T89" fmla="*/ 745 h 1671"/>
                  <a:gd name="T90" fmla="*/ 2875 w 2882"/>
                  <a:gd name="T91" fmla="*/ 702 h 1671"/>
                  <a:gd name="T92" fmla="*/ 2847 w 2882"/>
                  <a:gd name="T93" fmla="*/ 620 h 1671"/>
                  <a:gd name="T94" fmla="*/ 2793 w 2882"/>
                  <a:gd name="T95" fmla="*/ 560 h 1671"/>
                  <a:gd name="T96" fmla="*/ 2766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10800000" scaled="1"/>
              </a:gradFill>
              <a:ln w="9525" cap="flat">
                <a:noFill/>
                <a:round/>
                <a:headEnd/>
                <a:tailEnd/>
              </a:ln>
              <a:effectLst/>
            </p:spPr>
            <p:txBody>
              <a:bodyPr wrap="none" anchor="ctr"/>
              <a:lstStyle/>
              <a:p>
                <a:endParaRPr lang="cs-CZ"/>
              </a:p>
            </p:txBody>
          </p:sp>
          <p:sp>
            <p:nvSpPr>
              <p:cNvPr id="1036" name="Freeform 6"/>
              <p:cNvSpPr>
                <a:spLocks noChangeArrowheads="1"/>
              </p:cNvSpPr>
              <p:nvPr/>
            </p:nvSpPr>
            <p:spPr bwMode="auto">
              <a:xfrm>
                <a:off x="4170" y="2671"/>
                <a:ext cx="1258" cy="810"/>
              </a:xfrm>
              <a:custGeom>
                <a:avLst/>
                <a:gdLst>
                  <a:gd name="T0" fmla="*/ 1252 w 1259"/>
                  <a:gd name="T1" fmla="*/ 608 h 811"/>
                  <a:gd name="T2" fmla="*/ 1241 w 1259"/>
                  <a:gd name="T3" fmla="*/ 581 h 811"/>
                  <a:gd name="T4" fmla="*/ 1230 w 1259"/>
                  <a:gd name="T5" fmla="*/ 559 h 811"/>
                  <a:gd name="T6" fmla="*/ 1209 w 1259"/>
                  <a:gd name="T7" fmla="*/ 532 h 811"/>
                  <a:gd name="T8" fmla="*/ 1181 w 1259"/>
                  <a:gd name="T9" fmla="*/ 510 h 811"/>
                  <a:gd name="T10" fmla="*/ 1116 w 1259"/>
                  <a:gd name="T11" fmla="*/ 472 h 811"/>
                  <a:gd name="T12" fmla="*/ 1035 w 1259"/>
                  <a:gd name="T13" fmla="*/ 434 h 811"/>
                  <a:gd name="T14" fmla="*/ 937 w 1259"/>
                  <a:gd name="T15" fmla="*/ 405 h 811"/>
                  <a:gd name="T16" fmla="*/ 834 w 1259"/>
                  <a:gd name="T17" fmla="*/ 381 h 811"/>
                  <a:gd name="T18" fmla="*/ 720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0 w 1259"/>
                  <a:gd name="T71" fmla="*/ 407 h 811"/>
                  <a:gd name="T72" fmla="*/ 742 w 1259"/>
                  <a:gd name="T73" fmla="*/ 428 h 811"/>
                  <a:gd name="T74" fmla="*/ 823 w 1259"/>
                  <a:gd name="T75" fmla="*/ 456 h 811"/>
                  <a:gd name="T76" fmla="*/ 894 w 1259"/>
                  <a:gd name="T77" fmla="*/ 483 h 811"/>
                  <a:gd name="T78" fmla="*/ 959 w 1259"/>
                  <a:gd name="T79" fmla="*/ 505 h 811"/>
                  <a:gd name="T80" fmla="*/ 1008 w 1259"/>
                  <a:gd name="T81" fmla="*/ 532 h 811"/>
                  <a:gd name="T82" fmla="*/ 1046 w 1259"/>
                  <a:gd name="T83" fmla="*/ 559 h 811"/>
                  <a:gd name="T84" fmla="*/ 1073 w 1259"/>
                  <a:gd name="T85" fmla="*/ 586 h 811"/>
                  <a:gd name="T86" fmla="*/ 1095 w 1259"/>
                  <a:gd name="T87" fmla="*/ 613 h 811"/>
                  <a:gd name="T88" fmla="*/ 1105 w 1259"/>
                  <a:gd name="T89" fmla="*/ 641 h 811"/>
                  <a:gd name="T90" fmla="*/ 1111 w 1259"/>
                  <a:gd name="T91" fmla="*/ 668 h 811"/>
                  <a:gd name="T92" fmla="*/ 1105 w 1259"/>
                  <a:gd name="T93" fmla="*/ 690 h 811"/>
                  <a:gd name="T94" fmla="*/ 1089 w 1259"/>
                  <a:gd name="T95" fmla="*/ 717 h 811"/>
                  <a:gd name="T96" fmla="*/ 1073 w 1259"/>
                  <a:gd name="T97" fmla="*/ 739 h 811"/>
                  <a:gd name="T98" fmla="*/ 1046 w 1259"/>
                  <a:gd name="T99" fmla="*/ 760 h 811"/>
                  <a:gd name="T100" fmla="*/ 1008 w 1259"/>
                  <a:gd name="T101" fmla="*/ 782 h 811"/>
                  <a:gd name="T102" fmla="*/ 970 w 1259"/>
                  <a:gd name="T103" fmla="*/ 804 h 811"/>
                  <a:gd name="T104" fmla="*/ 1040 w 1259"/>
                  <a:gd name="T105" fmla="*/ 782 h 811"/>
                  <a:gd name="T106" fmla="*/ 1100 w 1259"/>
                  <a:gd name="T107" fmla="*/ 760 h 811"/>
                  <a:gd name="T108" fmla="*/ 1149 w 1259"/>
                  <a:gd name="T109" fmla="*/ 739 h 811"/>
                  <a:gd name="T110" fmla="*/ 1192 w 1259"/>
                  <a:gd name="T111" fmla="*/ 717 h 811"/>
                  <a:gd name="T112" fmla="*/ 1219 w 1259"/>
                  <a:gd name="T113" fmla="*/ 695 h 811"/>
                  <a:gd name="T114" fmla="*/ 1241 w 1259"/>
                  <a:gd name="T115" fmla="*/ 668 h 811"/>
                  <a:gd name="T116" fmla="*/ 1252 w 1259"/>
                  <a:gd name="T117" fmla="*/ 641 h 811"/>
                  <a:gd name="T118" fmla="*/ 1252 w 1259"/>
                  <a:gd name="T119" fmla="*/ 608 h 811"/>
                  <a:gd name="T120" fmla="*/ 1252 w 1259"/>
                  <a:gd name="T121" fmla="*/ 608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13500000" scaled="1"/>
              </a:gradFill>
              <a:ln w="9525" cap="flat">
                <a:noFill/>
                <a:round/>
                <a:headEnd/>
                <a:tailEnd/>
              </a:ln>
              <a:effectLst/>
            </p:spPr>
            <p:txBody>
              <a:bodyPr wrap="none" anchor="ctr"/>
              <a:lstStyle/>
              <a:p>
                <a:endParaRPr lang="cs-CZ"/>
              </a:p>
            </p:txBody>
          </p:sp>
          <p:sp>
            <p:nvSpPr>
              <p:cNvPr id="1037" name="Freeform 7"/>
              <p:cNvSpPr>
                <a:spLocks noChangeArrowheads="1"/>
              </p:cNvSpPr>
              <p:nvPr/>
            </p:nvSpPr>
            <p:spPr bwMode="auto">
              <a:xfrm>
                <a:off x="2900" y="3346"/>
                <a:ext cx="2848" cy="968"/>
              </a:xfrm>
              <a:custGeom>
                <a:avLst/>
                <a:gdLst>
                  <a:gd name="T0" fmla="*/ 92 w 2849"/>
                  <a:gd name="T1" fmla="*/ 951 h 969"/>
                  <a:gd name="T2" fmla="*/ 0 w 2849"/>
                  <a:gd name="T3" fmla="*/ 962 h 969"/>
                  <a:gd name="T4" fmla="*/ 391 w 2849"/>
                  <a:gd name="T5" fmla="*/ 962 h 969"/>
                  <a:gd name="T6" fmla="*/ 434 w 2849"/>
                  <a:gd name="T7" fmla="*/ 940 h 969"/>
                  <a:gd name="T8" fmla="*/ 483 w 2849"/>
                  <a:gd name="T9" fmla="*/ 907 h 969"/>
                  <a:gd name="T10" fmla="*/ 554 w 2849"/>
                  <a:gd name="T11" fmla="*/ 869 h 969"/>
                  <a:gd name="T12" fmla="*/ 635 w 2849"/>
                  <a:gd name="T13" fmla="*/ 831 h 969"/>
                  <a:gd name="T14" fmla="*/ 727 w 2849"/>
                  <a:gd name="T15" fmla="*/ 787 h 969"/>
                  <a:gd name="T16" fmla="*/ 836 w 2849"/>
                  <a:gd name="T17" fmla="*/ 738 h 969"/>
                  <a:gd name="T18" fmla="*/ 961 w 2849"/>
                  <a:gd name="T19" fmla="*/ 689 h 969"/>
                  <a:gd name="T20" fmla="*/ 1102 w 2849"/>
                  <a:gd name="T21" fmla="*/ 635 h 969"/>
                  <a:gd name="T22" fmla="*/ 1259 w 2849"/>
                  <a:gd name="T23" fmla="*/ 575 h 969"/>
                  <a:gd name="T24" fmla="*/ 1426 w 2849"/>
                  <a:gd name="T25" fmla="*/ 515 h 969"/>
                  <a:gd name="T26" fmla="*/ 1616 w 2849"/>
                  <a:gd name="T27" fmla="*/ 462 h 969"/>
                  <a:gd name="T28" fmla="*/ 1822 w 2849"/>
                  <a:gd name="T29" fmla="*/ 403 h 969"/>
                  <a:gd name="T30" fmla="*/ 2050 w 2849"/>
                  <a:gd name="T31" fmla="*/ 343 h 969"/>
                  <a:gd name="T32" fmla="*/ 2294 w 2849"/>
                  <a:gd name="T33" fmla="*/ 283 h 969"/>
                  <a:gd name="T34" fmla="*/ 2560 w 2849"/>
                  <a:gd name="T35" fmla="*/ 223 h 969"/>
                  <a:gd name="T36" fmla="*/ 2842 w 2849"/>
                  <a:gd name="T37" fmla="*/ 163 h 969"/>
                  <a:gd name="T38" fmla="*/ 2842 w 2849"/>
                  <a:gd name="T39" fmla="*/ 0 h 969"/>
                  <a:gd name="T40" fmla="*/ 2810 w 2849"/>
                  <a:gd name="T41" fmla="*/ 16 h 969"/>
                  <a:gd name="T42" fmla="*/ 2766 w 2849"/>
                  <a:gd name="T43" fmla="*/ 33 h 969"/>
                  <a:gd name="T44" fmla="*/ 2712 w 2849"/>
                  <a:gd name="T45" fmla="*/ 54 h 969"/>
                  <a:gd name="T46" fmla="*/ 2641 w 2849"/>
                  <a:gd name="T47" fmla="*/ 76 h 969"/>
                  <a:gd name="T48" fmla="*/ 2565 w 2849"/>
                  <a:gd name="T49" fmla="*/ 98 h 969"/>
                  <a:gd name="T50" fmla="*/ 2484 w 2849"/>
                  <a:gd name="T51" fmla="*/ 120 h 969"/>
                  <a:gd name="T52" fmla="*/ 2392 w 2849"/>
                  <a:gd name="T53" fmla="*/ 147 h 969"/>
                  <a:gd name="T54" fmla="*/ 2294 w 2849"/>
                  <a:gd name="T55" fmla="*/ 169 h 969"/>
                  <a:gd name="T56" fmla="*/ 2088 w 2849"/>
                  <a:gd name="T57" fmla="*/ 223 h 969"/>
                  <a:gd name="T58" fmla="*/ 1882 w 2849"/>
                  <a:gd name="T59" fmla="*/ 277 h 969"/>
                  <a:gd name="T60" fmla="*/ 1681 w 2849"/>
                  <a:gd name="T61" fmla="*/ 326 h 969"/>
                  <a:gd name="T62" fmla="*/ 1583 w 2849"/>
                  <a:gd name="T63" fmla="*/ 354 h 969"/>
                  <a:gd name="T64" fmla="*/ 1496 w 2849"/>
                  <a:gd name="T65" fmla="*/ 381 h 969"/>
                  <a:gd name="T66" fmla="*/ 1107 w 2849"/>
                  <a:gd name="T67" fmla="*/ 499 h 969"/>
                  <a:gd name="T68" fmla="*/ 912 w 2849"/>
                  <a:gd name="T69" fmla="*/ 570 h 969"/>
                  <a:gd name="T70" fmla="*/ 727 w 2849"/>
                  <a:gd name="T71" fmla="*/ 640 h 969"/>
                  <a:gd name="T72" fmla="*/ 548 w 2849"/>
                  <a:gd name="T73" fmla="*/ 711 h 969"/>
                  <a:gd name="T74" fmla="*/ 380 w 2849"/>
                  <a:gd name="T75" fmla="*/ 787 h 969"/>
                  <a:gd name="T76" fmla="*/ 228 w 2849"/>
                  <a:gd name="T77" fmla="*/ 869 h 969"/>
                  <a:gd name="T78" fmla="*/ 92 w 2849"/>
                  <a:gd name="T79" fmla="*/ 951 h 969"/>
                  <a:gd name="T80" fmla="*/ 92 w 2849"/>
                  <a:gd name="T81" fmla="*/ 951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w="9525" cap="flat">
                <a:noFill/>
                <a:round/>
                <a:headEnd/>
                <a:tailEnd/>
              </a:ln>
              <a:effectLst/>
            </p:spPr>
            <p:txBody>
              <a:bodyPr wrap="none" anchor="ctr"/>
              <a:lstStyle/>
              <a:p>
                <a:endParaRPr lang="cs-CZ"/>
              </a:p>
            </p:txBody>
          </p:sp>
          <p:sp>
            <p:nvSpPr>
              <p:cNvPr id="1038" name="Freeform 8"/>
              <p:cNvSpPr>
                <a:spLocks noChangeArrowheads="1"/>
              </p:cNvSpPr>
              <p:nvPr/>
            </p:nvSpPr>
            <p:spPr bwMode="auto">
              <a:xfrm>
                <a:off x="2748" y="2230"/>
                <a:ext cx="3006" cy="2084"/>
              </a:xfrm>
              <a:custGeom>
                <a:avLst/>
                <a:gdLst>
                  <a:gd name="T0" fmla="*/ 1433 w 3007"/>
                  <a:gd name="T1" fmla="*/ 474 h 2085"/>
                  <a:gd name="T2" fmla="*/ 1460 w 3007"/>
                  <a:gd name="T3" fmla="*/ 528 h 2085"/>
                  <a:gd name="T4" fmla="*/ 1534 w 3007"/>
                  <a:gd name="T5" fmla="*/ 593 h 2085"/>
                  <a:gd name="T6" fmla="*/ 1708 w 3007"/>
                  <a:gd name="T7" fmla="*/ 670 h 2085"/>
                  <a:gd name="T8" fmla="*/ 1920 w 3007"/>
                  <a:gd name="T9" fmla="*/ 735 h 2085"/>
                  <a:gd name="T10" fmla="*/ 2148 w 3007"/>
                  <a:gd name="T11" fmla="*/ 789 h 2085"/>
                  <a:gd name="T12" fmla="*/ 2365 w 3007"/>
                  <a:gd name="T13" fmla="*/ 849 h 2085"/>
                  <a:gd name="T14" fmla="*/ 2544 w 3007"/>
                  <a:gd name="T15" fmla="*/ 920 h 2085"/>
                  <a:gd name="T16" fmla="*/ 2631 w 3007"/>
                  <a:gd name="T17" fmla="*/ 980 h 2085"/>
                  <a:gd name="T18" fmla="*/ 2669 w 3007"/>
                  <a:gd name="T19" fmla="*/ 1029 h 2085"/>
                  <a:gd name="T20" fmla="*/ 2674 w 3007"/>
                  <a:gd name="T21" fmla="*/ 1076 h 2085"/>
                  <a:gd name="T22" fmla="*/ 2658 w 3007"/>
                  <a:gd name="T23" fmla="*/ 1120 h 2085"/>
                  <a:gd name="T24" fmla="*/ 2609 w 3007"/>
                  <a:gd name="T25" fmla="*/ 1163 h 2085"/>
                  <a:gd name="T26" fmla="*/ 2538 w 3007"/>
                  <a:gd name="T27" fmla="*/ 1201 h 2085"/>
                  <a:gd name="T28" fmla="*/ 2441 w 3007"/>
                  <a:gd name="T29" fmla="*/ 1234 h 2085"/>
                  <a:gd name="T30" fmla="*/ 2321 w 3007"/>
                  <a:gd name="T31" fmla="*/ 1267 h 2085"/>
                  <a:gd name="T32" fmla="*/ 2099 w 3007"/>
                  <a:gd name="T33" fmla="*/ 1321 h 2085"/>
                  <a:gd name="T34" fmla="*/ 1735 w 3007"/>
                  <a:gd name="T35" fmla="*/ 1414 h 2085"/>
                  <a:gd name="T36" fmla="*/ 1308 w 3007"/>
                  <a:gd name="T37" fmla="*/ 1533 h 2085"/>
                  <a:gd name="T38" fmla="*/ 820 w 3007"/>
                  <a:gd name="T39" fmla="*/ 1702 h 2085"/>
                  <a:gd name="T40" fmla="*/ 282 w 3007"/>
                  <a:gd name="T41" fmla="*/ 1936 h 2085"/>
                  <a:gd name="T42" fmla="*/ 152 w 3007"/>
                  <a:gd name="T43" fmla="*/ 2078 h 2085"/>
                  <a:gd name="T44" fmla="*/ 386 w 3007"/>
                  <a:gd name="T45" fmla="*/ 1985 h 2085"/>
                  <a:gd name="T46" fmla="*/ 700 w 3007"/>
                  <a:gd name="T47" fmla="*/ 1827 h 2085"/>
                  <a:gd name="T48" fmla="*/ 1064 w 3007"/>
                  <a:gd name="T49" fmla="*/ 1686 h 2085"/>
                  <a:gd name="T50" fmla="*/ 1654 w 3007"/>
                  <a:gd name="T51" fmla="*/ 1490 h 2085"/>
                  <a:gd name="T52" fmla="*/ 1838 w 3007"/>
                  <a:gd name="T53" fmla="*/ 1435 h 2085"/>
                  <a:gd name="T54" fmla="*/ 2245 w 3007"/>
                  <a:gd name="T55" fmla="*/ 1332 h 2085"/>
                  <a:gd name="T56" fmla="*/ 2544 w 3007"/>
                  <a:gd name="T57" fmla="*/ 1256 h 2085"/>
                  <a:gd name="T58" fmla="*/ 2723 w 3007"/>
                  <a:gd name="T59" fmla="*/ 1207 h 2085"/>
                  <a:gd name="T60" fmla="*/ 2869 w 3007"/>
                  <a:gd name="T61" fmla="*/ 1163 h 2085"/>
                  <a:gd name="T62" fmla="*/ 2967 w 3007"/>
                  <a:gd name="T63" fmla="*/ 1125 h 2085"/>
                  <a:gd name="T64" fmla="*/ 3000 w 3007"/>
                  <a:gd name="T65" fmla="*/ 871 h 2085"/>
                  <a:gd name="T66" fmla="*/ 2853 w 3007"/>
                  <a:gd name="T67" fmla="*/ 844 h 2085"/>
                  <a:gd name="T68" fmla="*/ 2663 w 3007"/>
                  <a:gd name="T69" fmla="*/ 806 h 2085"/>
                  <a:gd name="T70" fmla="*/ 2451 w 3007"/>
                  <a:gd name="T71" fmla="*/ 757 h 2085"/>
                  <a:gd name="T72" fmla="*/ 2131 w 3007"/>
                  <a:gd name="T73" fmla="*/ 670 h 2085"/>
                  <a:gd name="T74" fmla="*/ 1952 w 3007"/>
                  <a:gd name="T75" fmla="*/ 604 h 2085"/>
                  <a:gd name="T76" fmla="*/ 1817 w 3007"/>
                  <a:gd name="T77" fmla="*/ 534 h 2085"/>
                  <a:gd name="T78" fmla="*/ 1762 w 3007"/>
                  <a:gd name="T79" fmla="*/ 474 h 2085"/>
                  <a:gd name="T80" fmla="*/ 1746 w 3007"/>
                  <a:gd name="T81" fmla="*/ 436 h 2085"/>
                  <a:gd name="T82" fmla="*/ 1773 w 3007"/>
                  <a:gd name="T83" fmla="*/ 381 h 2085"/>
                  <a:gd name="T84" fmla="*/ 1855 w 3007"/>
                  <a:gd name="T85" fmla="*/ 316 h 2085"/>
                  <a:gd name="T86" fmla="*/ 1979 w 3007"/>
                  <a:gd name="T87" fmla="*/ 267 h 2085"/>
                  <a:gd name="T88" fmla="*/ 2142 w 3007"/>
                  <a:gd name="T89" fmla="*/ 229 h 2085"/>
                  <a:gd name="T90" fmla="*/ 2424 w 3007"/>
                  <a:gd name="T91" fmla="*/ 180 h 2085"/>
                  <a:gd name="T92" fmla="*/ 2820 w 3007"/>
                  <a:gd name="T93" fmla="*/ 125 h 2085"/>
                  <a:gd name="T94" fmla="*/ 3000 w 3007"/>
                  <a:gd name="T95" fmla="*/ 87 h 2085"/>
                  <a:gd name="T96" fmla="*/ 2902 w 3007"/>
                  <a:gd name="T97" fmla="*/ 22 h 2085"/>
                  <a:gd name="T98" fmla="*/ 2669 w 3007"/>
                  <a:gd name="T99" fmla="*/ 66 h 2085"/>
                  <a:gd name="T100" fmla="*/ 2278 w 3007"/>
                  <a:gd name="T101" fmla="*/ 120 h 2085"/>
                  <a:gd name="T102" fmla="*/ 2023 w 3007"/>
                  <a:gd name="T103" fmla="*/ 158 h 2085"/>
                  <a:gd name="T104" fmla="*/ 1784 w 3007"/>
                  <a:gd name="T105" fmla="*/ 202 h 2085"/>
                  <a:gd name="T106" fmla="*/ 1594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w="9525" cap="flat">
                <a:noFill/>
                <a:round/>
                <a:headEnd/>
                <a:tailEnd/>
              </a:ln>
              <a:effectLst/>
            </p:spPr>
            <p:txBody>
              <a:bodyPr wrap="none" anchor="ctr"/>
              <a:lstStyle/>
              <a:p>
                <a:endParaRPr lang="cs-CZ"/>
              </a:p>
            </p:txBody>
          </p:sp>
          <p:sp>
            <p:nvSpPr>
              <p:cNvPr id="1039" name="Freeform 9"/>
              <p:cNvSpPr>
                <a:spLocks noChangeArrowheads="1"/>
              </p:cNvSpPr>
              <p:nvPr/>
            </p:nvSpPr>
            <p:spPr bwMode="auto">
              <a:xfrm>
                <a:off x="4501" y="2317"/>
                <a:ext cx="1247" cy="538"/>
              </a:xfrm>
              <a:custGeom>
                <a:avLst/>
                <a:gdLst>
                  <a:gd name="T0" fmla="*/ 0 w 1248"/>
                  <a:gd name="T1" fmla="*/ 325 h 539"/>
                  <a:gd name="T2" fmla="*/ 0 w 1248"/>
                  <a:gd name="T3" fmla="*/ 353 h 539"/>
                  <a:gd name="T4" fmla="*/ 5 w 1248"/>
                  <a:gd name="T5" fmla="*/ 380 h 539"/>
                  <a:gd name="T6" fmla="*/ 27 w 1248"/>
                  <a:gd name="T7" fmla="*/ 407 h 539"/>
                  <a:gd name="T8" fmla="*/ 54 w 1248"/>
                  <a:gd name="T9" fmla="*/ 429 h 539"/>
                  <a:gd name="T10" fmla="*/ 92 w 1248"/>
                  <a:gd name="T11" fmla="*/ 456 h 539"/>
                  <a:gd name="T12" fmla="*/ 141 w 1248"/>
                  <a:gd name="T13" fmla="*/ 483 h 539"/>
                  <a:gd name="T14" fmla="*/ 195 w 1248"/>
                  <a:gd name="T15" fmla="*/ 505 h 539"/>
                  <a:gd name="T16" fmla="*/ 255 w 1248"/>
                  <a:gd name="T17" fmla="*/ 532 h 539"/>
                  <a:gd name="T18" fmla="*/ 212 w 1248"/>
                  <a:gd name="T19" fmla="*/ 510 h 539"/>
                  <a:gd name="T20" fmla="*/ 179 w 1248"/>
                  <a:gd name="T21" fmla="*/ 483 h 539"/>
                  <a:gd name="T22" fmla="*/ 157 w 1248"/>
                  <a:gd name="T23" fmla="*/ 461 h 539"/>
                  <a:gd name="T24" fmla="*/ 141 w 1248"/>
                  <a:gd name="T25" fmla="*/ 440 h 539"/>
                  <a:gd name="T26" fmla="*/ 136 w 1248"/>
                  <a:gd name="T27" fmla="*/ 418 h 539"/>
                  <a:gd name="T28" fmla="*/ 136 w 1248"/>
                  <a:gd name="T29" fmla="*/ 396 h 539"/>
                  <a:gd name="T30" fmla="*/ 141 w 1248"/>
                  <a:gd name="T31" fmla="*/ 374 h 539"/>
                  <a:gd name="T32" fmla="*/ 157 w 1248"/>
                  <a:gd name="T33" fmla="*/ 358 h 539"/>
                  <a:gd name="T34" fmla="*/ 179 w 1248"/>
                  <a:gd name="T35" fmla="*/ 336 h 539"/>
                  <a:gd name="T36" fmla="*/ 201 w 1248"/>
                  <a:gd name="T37" fmla="*/ 320 h 539"/>
                  <a:gd name="T38" fmla="*/ 266 w 1248"/>
                  <a:gd name="T39" fmla="*/ 287 h 539"/>
                  <a:gd name="T40" fmla="*/ 353 w 1248"/>
                  <a:gd name="T41" fmla="*/ 262 h 539"/>
                  <a:gd name="T42" fmla="*/ 445 w 1248"/>
                  <a:gd name="T43" fmla="*/ 234 h 539"/>
                  <a:gd name="T44" fmla="*/ 554 w 1248"/>
                  <a:gd name="T45" fmla="*/ 213 h 539"/>
                  <a:gd name="T46" fmla="*/ 655 w 1248"/>
                  <a:gd name="T47" fmla="*/ 191 h 539"/>
                  <a:gd name="T48" fmla="*/ 883 w 1248"/>
                  <a:gd name="T49" fmla="*/ 153 h 539"/>
                  <a:gd name="T50" fmla="*/ 986 w 1248"/>
                  <a:gd name="T51" fmla="*/ 136 h 539"/>
                  <a:gd name="T52" fmla="*/ 1084 w 1248"/>
                  <a:gd name="T53" fmla="*/ 120 h 539"/>
                  <a:gd name="T54" fmla="*/ 1171 w 1248"/>
                  <a:gd name="T55" fmla="*/ 115 h 539"/>
                  <a:gd name="T56" fmla="*/ 1241 w 1248"/>
                  <a:gd name="T57" fmla="*/ 104 h 539"/>
                  <a:gd name="T58" fmla="*/ 1241 w 1248"/>
                  <a:gd name="T59" fmla="*/ 0 h 539"/>
                  <a:gd name="T60" fmla="*/ 1154 w 1248"/>
                  <a:gd name="T61" fmla="*/ 22 h 539"/>
                  <a:gd name="T62" fmla="*/ 1062 w 1248"/>
                  <a:gd name="T63" fmla="*/ 38 h 539"/>
                  <a:gd name="T64" fmla="*/ 867 w 1248"/>
                  <a:gd name="T65" fmla="*/ 71 h 539"/>
                  <a:gd name="T66" fmla="*/ 666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87 h 539"/>
                  <a:gd name="T84" fmla="*/ 0 w 1248"/>
                  <a:gd name="T85" fmla="*/ 325 h 539"/>
                  <a:gd name="T86" fmla="*/ 0 w 1248"/>
                  <a:gd name="T87" fmla="*/ 325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13500000" scaled="1"/>
              </a:gradFill>
              <a:ln w="9525" cap="flat">
                <a:noFill/>
                <a:round/>
                <a:headEnd/>
                <a:tailEnd/>
              </a:ln>
              <a:effectLst/>
            </p:spPr>
            <p:txBody>
              <a:bodyPr wrap="none" anchor="ctr"/>
              <a:lstStyle/>
              <a:p>
                <a:endParaRPr lang="cs-CZ"/>
              </a:p>
            </p:txBody>
          </p:sp>
        </p:grpSp>
        <p:sp>
          <p:nvSpPr>
            <p:cNvPr id="1033" name="Freeform 10"/>
            <p:cNvSpPr>
              <a:spLocks noChangeArrowheads="1"/>
            </p:cNvSpPr>
            <p:nvPr/>
          </p:nvSpPr>
          <p:spPr bwMode="auto">
            <a:xfrm>
              <a:off x="3322" y="1341"/>
              <a:ext cx="1824" cy="1536"/>
            </a:xfrm>
            <a:custGeom>
              <a:avLst/>
              <a:gdLst>
                <a:gd name="T0" fmla="*/ 196 w 2296"/>
                <a:gd name="T1" fmla="*/ 1449 h 1469"/>
                <a:gd name="T2" fmla="*/ 271 w 2296"/>
                <a:gd name="T3" fmla="*/ 1382 h 1469"/>
                <a:gd name="T4" fmla="*/ 333 w 2296"/>
                <a:gd name="T5" fmla="*/ 1309 h 1469"/>
                <a:gd name="T6" fmla="*/ 382 w 2296"/>
                <a:gd name="T7" fmla="*/ 1226 h 1469"/>
                <a:gd name="T8" fmla="*/ 419 w 2296"/>
                <a:gd name="T9" fmla="*/ 1137 h 1469"/>
                <a:gd name="T10" fmla="*/ 443 w 2296"/>
                <a:gd name="T11" fmla="*/ 1032 h 1469"/>
                <a:gd name="T12" fmla="*/ 456 w 2296"/>
                <a:gd name="T13" fmla="*/ 914 h 1469"/>
                <a:gd name="T14" fmla="*/ 458 w 2296"/>
                <a:gd name="T15" fmla="*/ 766 h 1469"/>
                <a:gd name="T16" fmla="*/ 447 w 2296"/>
                <a:gd name="T17" fmla="*/ 625 h 1469"/>
                <a:gd name="T18" fmla="*/ 428 w 2296"/>
                <a:gd name="T19" fmla="*/ 498 h 1469"/>
                <a:gd name="T20" fmla="*/ 401 w 2296"/>
                <a:gd name="T21" fmla="*/ 379 h 1469"/>
                <a:gd name="T22" fmla="*/ 354 w 2296"/>
                <a:gd name="T23" fmla="*/ 214 h 1469"/>
                <a:gd name="T24" fmla="*/ 323 w 2296"/>
                <a:gd name="T25" fmla="*/ 125 h 1469"/>
                <a:gd name="T26" fmla="*/ 295 w 2296"/>
                <a:gd name="T27" fmla="*/ 58 h 1469"/>
                <a:gd name="T28" fmla="*/ 276 w 2296"/>
                <a:gd name="T29" fmla="*/ 10 h 1469"/>
                <a:gd name="T30" fmla="*/ 269 w 2296"/>
                <a:gd name="T31" fmla="*/ 0 h 1469"/>
                <a:gd name="T32" fmla="*/ 330 w 2296"/>
                <a:gd name="T33" fmla="*/ 162 h 1469"/>
                <a:gd name="T34" fmla="*/ 388 w 2296"/>
                <a:gd name="T35" fmla="*/ 349 h 1469"/>
                <a:gd name="T36" fmla="*/ 413 w 2296"/>
                <a:gd name="T37" fmla="*/ 446 h 1469"/>
                <a:gd name="T38" fmla="*/ 433 w 2296"/>
                <a:gd name="T39" fmla="*/ 549 h 1469"/>
                <a:gd name="T40" fmla="*/ 446 w 2296"/>
                <a:gd name="T41" fmla="*/ 654 h 1469"/>
                <a:gd name="T42" fmla="*/ 452 w 2296"/>
                <a:gd name="T43" fmla="*/ 766 h 1469"/>
                <a:gd name="T44" fmla="*/ 447 w 2296"/>
                <a:gd name="T45" fmla="*/ 869 h 1469"/>
                <a:gd name="T46" fmla="*/ 433 w 2296"/>
                <a:gd name="T47" fmla="*/ 959 h 1469"/>
                <a:gd name="T48" fmla="*/ 412 w 2296"/>
                <a:gd name="T49" fmla="*/ 1032 h 1469"/>
                <a:gd name="T50" fmla="*/ 384 w 2296"/>
                <a:gd name="T51" fmla="*/ 1094 h 1469"/>
                <a:gd name="T52" fmla="*/ 349 w 2296"/>
                <a:gd name="T53" fmla="*/ 1151 h 1469"/>
                <a:gd name="T54" fmla="*/ 269 w 2296"/>
                <a:gd name="T55" fmla="*/ 1239 h 1469"/>
                <a:gd name="T56" fmla="*/ 184 w 2296"/>
                <a:gd name="T57" fmla="*/ 1322 h 1469"/>
                <a:gd name="T58" fmla="*/ 103 w 2296"/>
                <a:gd name="T59" fmla="*/ 1405 h 1469"/>
                <a:gd name="T60" fmla="*/ 70 w 2296"/>
                <a:gd name="T61" fmla="*/ 1458 h 1469"/>
                <a:gd name="T62" fmla="*/ 41 w 2296"/>
                <a:gd name="T63" fmla="*/ 1509 h 1469"/>
                <a:gd name="T64" fmla="*/ 18 w 2296"/>
                <a:gd name="T65" fmla="*/ 1568 h 1469"/>
                <a:gd name="T66" fmla="*/ 5 w 2296"/>
                <a:gd name="T67" fmla="*/ 1644 h 1469"/>
                <a:gd name="T68" fmla="*/ 0 w 2296"/>
                <a:gd name="T69" fmla="*/ 1725 h 1469"/>
                <a:gd name="T70" fmla="*/ 6 w 2296"/>
                <a:gd name="T71" fmla="*/ 1813 h 1469"/>
                <a:gd name="T72" fmla="*/ 20 w 2296"/>
                <a:gd name="T73" fmla="*/ 1888 h 1469"/>
                <a:gd name="T74" fmla="*/ 40 w 2296"/>
                <a:gd name="T75" fmla="*/ 1947 h 1469"/>
                <a:gd name="T76" fmla="*/ 65 w 2296"/>
                <a:gd name="T77" fmla="*/ 2008 h 1469"/>
                <a:gd name="T78" fmla="*/ 44 w 2296"/>
                <a:gd name="T79" fmla="*/ 1931 h 1469"/>
                <a:gd name="T80" fmla="*/ 29 w 2296"/>
                <a:gd name="T81" fmla="*/ 1859 h 1469"/>
                <a:gd name="T82" fmla="*/ 24 w 2296"/>
                <a:gd name="T83" fmla="*/ 1784 h 1469"/>
                <a:gd name="T84" fmla="*/ 28 w 2296"/>
                <a:gd name="T85" fmla="*/ 1719 h 1469"/>
                <a:gd name="T86" fmla="*/ 42 w 2296"/>
                <a:gd name="T87" fmla="*/ 1651 h 1469"/>
                <a:gd name="T88" fmla="*/ 69 w 2296"/>
                <a:gd name="T89" fmla="*/ 1590 h 1469"/>
                <a:gd name="T90" fmla="*/ 106 w 2296"/>
                <a:gd name="T91" fmla="*/ 1531 h 1469"/>
                <a:gd name="T92" fmla="*/ 154 w 2296"/>
                <a:gd name="T93" fmla="*/ 1487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13500000" scaled="1"/>
            </a:gradFill>
            <a:ln w="9525" cap="flat">
              <a:noFill/>
              <a:round/>
              <a:headEnd/>
              <a:tailEnd/>
            </a:ln>
            <a:effectLst/>
          </p:spPr>
          <p:txBody>
            <a:bodyPr wrap="none" anchor="ctr"/>
            <a:lstStyle/>
            <a:p>
              <a:endParaRPr lang="cs-CZ"/>
            </a:p>
          </p:txBody>
        </p:sp>
        <p:sp>
          <p:nvSpPr>
            <p:cNvPr id="1034" name="Freeform 11"/>
            <p:cNvSpPr>
              <a:spLocks noChangeArrowheads="1"/>
            </p:cNvSpPr>
            <p:nvPr/>
          </p:nvSpPr>
          <p:spPr bwMode="auto">
            <a:xfrm>
              <a:off x="0" y="0"/>
              <a:ext cx="5757" cy="1775"/>
            </a:xfrm>
            <a:custGeom>
              <a:avLst/>
              <a:gdLst>
                <a:gd name="T0" fmla="*/ 0 w 5740"/>
                <a:gd name="T1" fmla="*/ 0 h 1906"/>
                <a:gd name="T2" fmla="*/ 0 w 5740"/>
                <a:gd name="T3" fmla="*/ 1158 h 1906"/>
                <a:gd name="T4" fmla="*/ 5859 w 5740"/>
                <a:gd name="T5" fmla="*/ 1158 h 1906"/>
                <a:gd name="T6" fmla="*/ 58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w="9525" cap="flat">
              <a:noFill/>
              <a:round/>
              <a:headEnd/>
              <a:tailEnd/>
            </a:ln>
            <a:effectLst/>
          </p:spPr>
          <p:txBody>
            <a:bodyPr wrap="none" anchor="ctr"/>
            <a:lstStyle/>
            <a:p>
              <a:endParaRPr lang="cs-CZ"/>
            </a:p>
          </p:txBody>
        </p:sp>
      </p:grpSp>
      <p:sp>
        <p:nvSpPr>
          <p:cNvPr id="1029" name="Rectangle 12"/>
          <p:cNvSpPr>
            <a:spLocks noGrp="1" noChangeArrowheads="1"/>
          </p:cNvSpPr>
          <p:nvPr>
            <p:ph type="title"/>
          </p:nvPr>
        </p:nvSpPr>
        <p:spPr bwMode="auto">
          <a:xfrm>
            <a:off x="457200" y="128588"/>
            <a:ext cx="8213725" cy="14319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ltLang="cs-CZ"/>
              <a:t>Klepněte pro úpravu formátu titulního textu</a:t>
            </a:r>
          </a:p>
        </p:txBody>
      </p:sp>
      <p:sp>
        <p:nvSpPr>
          <p:cNvPr id="1030" name="Text Box 13"/>
          <p:cNvSpPr txBox="1">
            <a:spLocks noChangeArrowheads="1"/>
          </p:cNvSpPr>
          <p:nvPr/>
        </p:nvSpPr>
        <p:spPr bwMode="auto">
          <a:xfrm>
            <a:off x="3124200" y="6248400"/>
            <a:ext cx="2895600" cy="476250"/>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1031" name="Rectangle 14"/>
          <p:cNvSpPr>
            <a:spLocks noGrp="1" noChangeArrowheads="1"/>
          </p:cNvSpPr>
          <p:nvPr>
            <p:ph type="body" idx="1"/>
          </p:nvPr>
        </p:nvSpPr>
        <p:spPr bwMode="auto">
          <a:xfrm>
            <a:off x="457200" y="1600200"/>
            <a:ext cx="8213725" cy="45100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ltLang="cs-CZ"/>
              <a:t>Klepněte pro úpravu formátu textu osnovy</a:t>
            </a:r>
          </a:p>
          <a:p>
            <a:pPr lvl="1"/>
            <a:r>
              <a:rPr lang="en-GB" altLang="cs-CZ"/>
              <a:t>Druhá úroveň</a:t>
            </a:r>
          </a:p>
          <a:p>
            <a:pPr lvl="2"/>
            <a:r>
              <a:rPr lang="en-GB" altLang="cs-CZ"/>
              <a:t>Třetí úroveň</a:t>
            </a:r>
          </a:p>
          <a:p>
            <a:pPr lvl="3"/>
            <a:r>
              <a:rPr lang="en-GB" altLang="cs-CZ"/>
              <a:t>Čtvrtá úroveň osnovy</a:t>
            </a:r>
          </a:p>
          <a:p>
            <a:pPr lvl="4"/>
            <a:r>
              <a:rPr lang="en-GB" altLang="cs-CZ"/>
              <a:t>Pátá úroveň osnovy</a:t>
            </a:r>
          </a:p>
          <a:p>
            <a:pPr lvl="4"/>
            <a:r>
              <a:rPr lang="en-GB" altLang="cs-CZ"/>
              <a:t>Šestá úroveň</a:t>
            </a:r>
          </a:p>
          <a:p>
            <a:pPr lvl="4"/>
            <a:r>
              <a:rPr lang="en-GB" altLang="cs-CZ"/>
              <a:t>Sedmá úroveň</a:t>
            </a:r>
          </a:p>
          <a:p>
            <a:pPr lvl="4"/>
            <a:r>
              <a:rPr lang="en-GB" altLang="cs-CZ"/>
              <a:t>Osmá úroveň textu</a:t>
            </a:r>
          </a:p>
          <a:p>
            <a:pPr lvl="4"/>
            <a:r>
              <a:rPr lang="en-GB" altLang="cs-CZ"/>
              <a:t>Devátá úroveň</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b="1" kern="1200">
          <a:solidFill>
            <a:srgbClr val="E5E5FF"/>
          </a:solidFill>
          <a:latin typeface="+mj-lt"/>
          <a:ea typeface="Arial Unicode MS"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kern="1200">
          <a:solidFill>
            <a:srgbClr val="FFFFFF"/>
          </a:solidFill>
          <a:latin typeface="+mn-lt"/>
          <a:ea typeface="Arial Unicode MS"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kern="1200">
          <a:solidFill>
            <a:srgbClr val="FFFFFF"/>
          </a:solidFill>
          <a:latin typeface="+mn-lt"/>
          <a:ea typeface="Arial Unicode MS"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kern="1200">
          <a:solidFill>
            <a:srgbClr val="FFFFFF"/>
          </a:solidFill>
          <a:latin typeface="+mn-lt"/>
          <a:ea typeface="Arial Unicode MS"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kern="1200">
          <a:solidFill>
            <a:srgbClr val="FFFFFF"/>
          </a:solidFill>
          <a:latin typeface="+mn-lt"/>
          <a:ea typeface="Arial Unicode MS"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kern="1200">
          <a:solidFill>
            <a:srgbClr val="FFFFFF"/>
          </a:solidFill>
          <a:latin typeface="+mn-lt"/>
          <a:ea typeface="Arial Unicode MS"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9139238" cy="6848475"/>
            <a:chOff x="0" y="0"/>
            <a:chExt cx="5757" cy="4314"/>
          </a:xfrm>
        </p:grpSpPr>
        <p:grpSp>
          <p:nvGrpSpPr>
            <p:cNvPr id="2056" name="Group 2"/>
            <p:cNvGrpSpPr>
              <a:grpSpLocks/>
            </p:cNvGrpSpPr>
            <p:nvPr/>
          </p:nvGrpSpPr>
          <p:grpSpPr bwMode="auto">
            <a:xfrm>
              <a:off x="1728" y="2230"/>
              <a:ext cx="4026" cy="2084"/>
              <a:chOff x="1728" y="2230"/>
              <a:chExt cx="4026" cy="2084"/>
            </a:xfrm>
          </p:grpSpPr>
          <p:sp>
            <p:nvSpPr>
              <p:cNvPr id="2059" name="Freeform 3"/>
              <p:cNvSpPr>
                <a:spLocks noChangeArrowheads="1"/>
              </p:cNvSpPr>
              <p:nvPr/>
            </p:nvSpPr>
            <p:spPr bwMode="auto">
              <a:xfrm>
                <a:off x="1728" y="2644"/>
                <a:ext cx="2881" cy="1670"/>
              </a:xfrm>
              <a:custGeom>
                <a:avLst/>
                <a:gdLst>
                  <a:gd name="T0" fmla="*/ 2733 w 2882"/>
                  <a:gd name="T1" fmla="*/ 528 h 1671"/>
                  <a:gd name="T2" fmla="*/ 2625 w 2882"/>
                  <a:gd name="T3" fmla="*/ 484 h 1671"/>
                  <a:gd name="T4" fmla="*/ 2473 w 2882"/>
                  <a:gd name="T5" fmla="*/ 424 h 1671"/>
                  <a:gd name="T6" fmla="*/ 2196 w 2882"/>
                  <a:gd name="T7" fmla="*/ 343 h 1671"/>
                  <a:gd name="T8" fmla="*/ 1963 w 2882"/>
                  <a:gd name="T9" fmla="*/ 277 h 1671"/>
                  <a:gd name="T10" fmla="*/ 1800 w 2882"/>
                  <a:gd name="T11" fmla="*/ 212 h 1671"/>
                  <a:gd name="T12" fmla="*/ 1686 w 2882"/>
                  <a:gd name="T13" fmla="*/ 152 h 1671"/>
                  <a:gd name="T14" fmla="*/ 1621 w 2882"/>
                  <a:gd name="T15" fmla="*/ 103 h 1671"/>
                  <a:gd name="T16" fmla="*/ 1583 w 2882"/>
                  <a:gd name="T17" fmla="*/ 60 h 1671"/>
                  <a:gd name="T18" fmla="*/ 1572 w 2882"/>
                  <a:gd name="T19" fmla="*/ 27 h 1671"/>
                  <a:gd name="T20" fmla="*/ 1578 w 2882"/>
                  <a:gd name="T21" fmla="*/ 0 h 1671"/>
                  <a:gd name="T22" fmla="*/ 1550 w 2882"/>
                  <a:gd name="T23" fmla="*/ 49 h 1671"/>
                  <a:gd name="T24" fmla="*/ 1561 w 2882"/>
                  <a:gd name="T25" fmla="*/ 98 h 1671"/>
                  <a:gd name="T26" fmla="*/ 1610 w 2882"/>
                  <a:gd name="T27" fmla="*/ 141 h 1671"/>
                  <a:gd name="T28" fmla="*/ 1681 w 2882"/>
                  <a:gd name="T29" fmla="*/ 185 h 1671"/>
                  <a:gd name="T30" fmla="*/ 1784 w 2882"/>
                  <a:gd name="T31" fmla="*/ 228 h 1671"/>
                  <a:gd name="T32" fmla="*/ 2033 w 2882"/>
                  <a:gd name="T33" fmla="*/ 310 h 1671"/>
                  <a:gd name="T34" fmla="*/ 2278 w 2882"/>
                  <a:gd name="T35" fmla="*/ 381 h 1671"/>
                  <a:gd name="T36" fmla="*/ 2457 w 2882"/>
                  <a:gd name="T37" fmla="*/ 435 h 1671"/>
                  <a:gd name="T38" fmla="*/ 2598 w 2882"/>
                  <a:gd name="T39" fmla="*/ 484 h 1671"/>
                  <a:gd name="T40" fmla="*/ 2701 w 2882"/>
                  <a:gd name="T41" fmla="*/ 528 h 1671"/>
                  <a:gd name="T42" fmla="*/ 2761 w 2882"/>
                  <a:gd name="T43" fmla="*/ 560 h 1671"/>
                  <a:gd name="T44" fmla="*/ 2788 w 2882"/>
                  <a:gd name="T45" fmla="*/ 593 h 1671"/>
                  <a:gd name="T46" fmla="*/ 2788 w 2882"/>
                  <a:gd name="T47" fmla="*/ 642 h 1671"/>
                  <a:gd name="T48" fmla="*/ 2755 w 2882"/>
                  <a:gd name="T49" fmla="*/ 691 h 1671"/>
                  <a:gd name="T50" fmla="*/ 2685 w 2882"/>
                  <a:gd name="T51" fmla="*/ 735 h 1671"/>
                  <a:gd name="T52" fmla="*/ 2582 w 2882"/>
                  <a:gd name="T53" fmla="*/ 778 h 1671"/>
                  <a:gd name="T54" fmla="*/ 2451 w 2882"/>
                  <a:gd name="T55" fmla="*/ 822 h 1671"/>
                  <a:gd name="T56" fmla="*/ 2294 w 2882"/>
                  <a:gd name="T57" fmla="*/ 858 h 1671"/>
                  <a:gd name="T58" fmla="*/ 2023 w 2882"/>
                  <a:gd name="T59" fmla="*/ 923 h 1671"/>
                  <a:gd name="T60" fmla="*/ 1599 w 2882"/>
                  <a:gd name="T61" fmla="*/ 1027 h 1671"/>
                  <a:gd name="T62" fmla="*/ 1145 w 2882"/>
                  <a:gd name="T63" fmla="*/ 1157 h 1671"/>
                  <a:gd name="T64" fmla="*/ 673 w 2882"/>
                  <a:gd name="T65" fmla="*/ 1321 h 1671"/>
                  <a:gd name="T66" fmla="*/ 217 w 2882"/>
                  <a:gd name="T67" fmla="*/ 1538 h 1671"/>
                  <a:gd name="T68" fmla="*/ 353 w 2882"/>
                  <a:gd name="T69" fmla="*/ 1664 h 1671"/>
                  <a:gd name="T70" fmla="*/ 754 w 2882"/>
                  <a:gd name="T71" fmla="*/ 1462 h 1671"/>
                  <a:gd name="T72" fmla="*/ 1145 w 2882"/>
                  <a:gd name="T73" fmla="*/ 1304 h 1671"/>
                  <a:gd name="T74" fmla="*/ 1512 w 2882"/>
                  <a:gd name="T75" fmla="*/ 1179 h 1671"/>
                  <a:gd name="T76" fmla="*/ 1854 w 2882"/>
                  <a:gd name="T77" fmla="*/ 1076 h 1671"/>
                  <a:gd name="T78" fmla="*/ 2158 w 2882"/>
                  <a:gd name="T79" fmla="*/ 1000 h 1671"/>
                  <a:gd name="T80" fmla="*/ 2419 w 2882"/>
                  <a:gd name="T81" fmla="*/ 940 h 1671"/>
                  <a:gd name="T82" fmla="*/ 2619 w 2882"/>
                  <a:gd name="T83" fmla="*/ 885 h 1671"/>
                  <a:gd name="T84" fmla="*/ 2755 w 2882"/>
                  <a:gd name="T85" fmla="*/ 835 h 1671"/>
                  <a:gd name="T86" fmla="*/ 2820 w 2882"/>
                  <a:gd name="T87" fmla="*/ 794 h 1671"/>
                  <a:gd name="T88" fmla="*/ 2858 w 2882"/>
                  <a:gd name="T89" fmla="*/ 745 h 1671"/>
                  <a:gd name="T90" fmla="*/ 2875 w 2882"/>
                  <a:gd name="T91" fmla="*/ 702 h 1671"/>
                  <a:gd name="T92" fmla="*/ 2847 w 2882"/>
                  <a:gd name="T93" fmla="*/ 620 h 1671"/>
                  <a:gd name="T94" fmla="*/ 2793 w 2882"/>
                  <a:gd name="T95" fmla="*/ 560 h 1671"/>
                  <a:gd name="T96" fmla="*/ 2766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10800000" scaled="1"/>
              </a:gradFill>
              <a:ln w="9525" cap="flat">
                <a:noFill/>
                <a:round/>
                <a:headEnd/>
                <a:tailEnd/>
              </a:ln>
              <a:effectLst/>
            </p:spPr>
            <p:txBody>
              <a:bodyPr wrap="none" anchor="ctr"/>
              <a:lstStyle/>
              <a:p>
                <a:endParaRPr lang="cs-CZ"/>
              </a:p>
            </p:txBody>
          </p:sp>
          <p:sp>
            <p:nvSpPr>
              <p:cNvPr id="2060" name="Freeform 4"/>
              <p:cNvSpPr>
                <a:spLocks noChangeArrowheads="1"/>
              </p:cNvSpPr>
              <p:nvPr/>
            </p:nvSpPr>
            <p:spPr bwMode="auto">
              <a:xfrm>
                <a:off x="4170" y="2671"/>
                <a:ext cx="1258" cy="810"/>
              </a:xfrm>
              <a:custGeom>
                <a:avLst/>
                <a:gdLst>
                  <a:gd name="T0" fmla="*/ 1252 w 1259"/>
                  <a:gd name="T1" fmla="*/ 608 h 811"/>
                  <a:gd name="T2" fmla="*/ 1241 w 1259"/>
                  <a:gd name="T3" fmla="*/ 581 h 811"/>
                  <a:gd name="T4" fmla="*/ 1230 w 1259"/>
                  <a:gd name="T5" fmla="*/ 559 h 811"/>
                  <a:gd name="T6" fmla="*/ 1209 w 1259"/>
                  <a:gd name="T7" fmla="*/ 532 h 811"/>
                  <a:gd name="T8" fmla="*/ 1181 w 1259"/>
                  <a:gd name="T9" fmla="*/ 510 h 811"/>
                  <a:gd name="T10" fmla="*/ 1116 w 1259"/>
                  <a:gd name="T11" fmla="*/ 472 h 811"/>
                  <a:gd name="T12" fmla="*/ 1035 w 1259"/>
                  <a:gd name="T13" fmla="*/ 434 h 811"/>
                  <a:gd name="T14" fmla="*/ 937 w 1259"/>
                  <a:gd name="T15" fmla="*/ 405 h 811"/>
                  <a:gd name="T16" fmla="*/ 834 w 1259"/>
                  <a:gd name="T17" fmla="*/ 381 h 811"/>
                  <a:gd name="T18" fmla="*/ 720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0 w 1259"/>
                  <a:gd name="T71" fmla="*/ 407 h 811"/>
                  <a:gd name="T72" fmla="*/ 742 w 1259"/>
                  <a:gd name="T73" fmla="*/ 428 h 811"/>
                  <a:gd name="T74" fmla="*/ 823 w 1259"/>
                  <a:gd name="T75" fmla="*/ 456 h 811"/>
                  <a:gd name="T76" fmla="*/ 894 w 1259"/>
                  <a:gd name="T77" fmla="*/ 483 h 811"/>
                  <a:gd name="T78" fmla="*/ 959 w 1259"/>
                  <a:gd name="T79" fmla="*/ 505 h 811"/>
                  <a:gd name="T80" fmla="*/ 1008 w 1259"/>
                  <a:gd name="T81" fmla="*/ 532 h 811"/>
                  <a:gd name="T82" fmla="*/ 1046 w 1259"/>
                  <a:gd name="T83" fmla="*/ 559 h 811"/>
                  <a:gd name="T84" fmla="*/ 1073 w 1259"/>
                  <a:gd name="T85" fmla="*/ 586 h 811"/>
                  <a:gd name="T86" fmla="*/ 1095 w 1259"/>
                  <a:gd name="T87" fmla="*/ 613 h 811"/>
                  <a:gd name="T88" fmla="*/ 1105 w 1259"/>
                  <a:gd name="T89" fmla="*/ 641 h 811"/>
                  <a:gd name="T90" fmla="*/ 1111 w 1259"/>
                  <a:gd name="T91" fmla="*/ 668 h 811"/>
                  <a:gd name="T92" fmla="*/ 1105 w 1259"/>
                  <a:gd name="T93" fmla="*/ 690 h 811"/>
                  <a:gd name="T94" fmla="*/ 1089 w 1259"/>
                  <a:gd name="T95" fmla="*/ 717 h 811"/>
                  <a:gd name="T96" fmla="*/ 1073 w 1259"/>
                  <a:gd name="T97" fmla="*/ 739 h 811"/>
                  <a:gd name="T98" fmla="*/ 1046 w 1259"/>
                  <a:gd name="T99" fmla="*/ 760 h 811"/>
                  <a:gd name="T100" fmla="*/ 1008 w 1259"/>
                  <a:gd name="T101" fmla="*/ 782 h 811"/>
                  <a:gd name="T102" fmla="*/ 970 w 1259"/>
                  <a:gd name="T103" fmla="*/ 804 h 811"/>
                  <a:gd name="T104" fmla="*/ 1040 w 1259"/>
                  <a:gd name="T105" fmla="*/ 782 h 811"/>
                  <a:gd name="T106" fmla="*/ 1100 w 1259"/>
                  <a:gd name="T107" fmla="*/ 760 h 811"/>
                  <a:gd name="T108" fmla="*/ 1149 w 1259"/>
                  <a:gd name="T109" fmla="*/ 739 h 811"/>
                  <a:gd name="T110" fmla="*/ 1192 w 1259"/>
                  <a:gd name="T111" fmla="*/ 717 h 811"/>
                  <a:gd name="T112" fmla="*/ 1219 w 1259"/>
                  <a:gd name="T113" fmla="*/ 695 h 811"/>
                  <a:gd name="T114" fmla="*/ 1241 w 1259"/>
                  <a:gd name="T115" fmla="*/ 668 h 811"/>
                  <a:gd name="T116" fmla="*/ 1252 w 1259"/>
                  <a:gd name="T117" fmla="*/ 641 h 811"/>
                  <a:gd name="T118" fmla="*/ 1252 w 1259"/>
                  <a:gd name="T119" fmla="*/ 608 h 811"/>
                  <a:gd name="T120" fmla="*/ 1252 w 1259"/>
                  <a:gd name="T121" fmla="*/ 608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13500000" scaled="1"/>
              </a:gradFill>
              <a:ln w="9525" cap="flat">
                <a:noFill/>
                <a:round/>
                <a:headEnd/>
                <a:tailEnd/>
              </a:ln>
              <a:effectLst/>
            </p:spPr>
            <p:txBody>
              <a:bodyPr wrap="none" anchor="ctr"/>
              <a:lstStyle/>
              <a:p>
                <a:endParaRPr lang="cs-CZ"/>
              </a:p>
            </p:txBody>
          </p:sp>
          <p:sp>
            <p:nvSpPr>
              <p:cNvPr id="2061" name="Freeform 5"/>
              <p:cNvSpPr>
                <a:spLocks noChangeArrowheads="1"/>
              </p:cNvSpPr>
              <p:nvPr/>
            </p:nvSpPr>
            <p:spPr bwMode="auto">
              <a:xfrm>
                <a:off x="2900" y="3346"/>
                <a:ext cx="2848" cy="968"/>
              </a:xfrm>
              <a:custGeom>
                <a:avLst/>
                <a:gdLst>
                  <a:gd name="T0" fmla="*/ 92 w 2849"/>
                  <a:gd name="T1" fmla="*/ 951 h 969"/>
                  <a:gd name="T2" fmla="*/ 0 w 2849"/>
                  <a:gd name="T3" fmla="*/ 962 h 969"/>
                  <a:gd name="T4" fmla="*/ 391 w 2849"/>
                  <a:gd name="T5" fmla="*/ 962 h 969"/>
                  <a:gd name="T6" fmla="*/ 434 w 2849"/>
                  <a:gd name="T7" fmla="*/ 940 h 969"/>
                  <a:gd name="T8" fmla="*/ 483 w 2849"/>
                  <a:gd name="T9" fmla="*/ 907 h 969"/>
                  <a:gd name="T10" fmla="*/ 554 w 2849"/>
                  <a:gd name="T11" fmla="*/ 869 h 969"/>
                  <a:gd name="T12" fmla="*/ 635 w 2849"/>
                  <a:gd name="T13" fmla="*/ 831 h 969"/>
                  <a:gd name="T14" fmla="*/ 727 w 2849"/>
                  <a:gd name="T15" fmla="*/ 787 h 969"/>
                  <a:gd name="T16" fmla="*/ 836 w 2849"/>
                  <a:gd name="T17" fmla="*/ 738 h 969"/>
                  <a:gd name="T18" fmla="*/ 961 w 2849"/>
                  <a:gd name="T19" fmla="*/ 689 h 969"/>
                  <a:gd name="T20" fmla="*/ 1102 w 2849"/>
                  <a:gd name="T21" fmla="*/ 635 h 969"/>
                  <a:gd name="T22" fmla="*/ 1259 w 2849"/>
                  <a:gd name="T23" fmla="*/ 575 h 969"/>
                  <a:gd name="T24" fmla="*/ 1426 w 2849"/>
                  <a:gd name="T25" fmla="*/ 515 h 969"/>
                  <a:gd name="T26" fmla="*/ 1616 w 2849"/>
                  <a:gd name="T27" fmla="*/ 462 h 969"/>
                  <a:gd name="T28" fmla="*/ 1822 w 2849"/>
                  <a:gd name="T29" fmla="*/ 403 h 969"/>
                  <a:gd name="T30" fmla="*/ 2050 w 2849"/>
                  <a:gd name="T31" fmla="*/ 343 h 969"/>
                  <a:gd name="T32" fmla="*/ 2294 w 2849"/>
                  <a:gd name="T33" fmla="*/ 283 h 969"/>
                  <a:gd name="T34" fmla="*/ 2560 w 2849"/>
                  <a:gd name="T35" fmla="*/ 223 h 969"/>
                  <a:gd name="T36" fmla="*/ 2842 w 2849"/>
                  <a:gd name="T37" fmla="*/ 163 h 969"/>
                  <a:gd name="T38" fmla="*/ 2842 w 2849"/>
                  <a:gd name="T39" fmla="*/ 0 h 969"/>
                  <a:gd name="T40" fmla="*/ 2810 w 2849"/>
                  <a:gd name="T41" fmla="*/ 16 h 969"/>
                  <a:gd name="T42" fmla="*/ 2766 w 2849"/>
                  <a:gd name="T43" fmla="*/ 33 h 969"/>
                  <a:gd name="T44" fmla="*/ 2712 w 2849"/>
                  <a:gd name="T45" fmla="*/ 54 h 969"/>
                  <a:gd name="T46" fmla="*/ 2641 w 2849"/>
                  <a:gd name="T47" fmla="*/ 76 h 969"/>
                  <a:gd name="T48" fmla="*/ 2565 w 2849"/>
                  <a:gd name="T49" fmla="*/ 98 h 969"/>
                  <a:gd name="T50" fmla="*/ 2484 w 2849"/>
                  <a:gd name="T51" fmla="*/ 120 h 969"/>
                  <a:gd name="T52" fmla="*/ 2392 w 2849"/>
                  <a:gd name="T53" fmla="*/ 147 h 969"/>
                  <a:gd name="T54" fmla="*/ 2294 w 2849"/>
                  <a:gd name="T55" fmla="*/ 169 h 969"/>
                  <a:gd name="T56" fmla="*/ 2088 w 2849"/>
                  <a:gd name="T57" fmla="*/ 223 h 969"/>
                  <a:gd name="T58" fmla="*/ 1882 w 2849"/>
                  <a:gd name="T59" fmla="*/ 277 h 969"/>
                  <a:gd name="T60" fmla="*/ 1681 w 2849"/>
                  <a:gd name="T61" fmla="*/ 326 h 969"/>
                  <a:gd name="T62" fmla="*/ 1583 w 2849"/>
                  <a:gd name="T63" fmla="*/ 354 h 969"/>
                  <a:gd name="T64" fmla="*/ 1496 w 2849"/>
                  <a:gd name="T65" fmla="*/ 381 h 969"/>
                  <a:gd name="T66" fmla="*/ 1107 w 2849"/>
                  <a:gd name="T67" fmla="*/ 499 h 969"/>
                  <a:gd name="T68" fmla="*/ 912 w 2849"/>
                  <a:gd name="T69" fmla="*/ 570 h 969"/>
                  <a:gd name="T70" fmla="*/ 727 w 2849"/>
                  <a:gd name="T71" fmla="*/ 640 h 969"/>
                  <a:gd name="T72" fmla="*/ 548 w 2849"/>
                  <a:gd name="T73" fmla="*/ 711 h 969"/>
                  <a:gd name="T74" fmla="*/ 380 w 2849"/>
                  <a:gd name="T75" fmla="*/ 787 h 969"/>
                  <a:gd name="T76" fmla="*/ 228 w 2849"/>
                  <a:gd name="T77" fmla="*/ 869 h 969"/>
                  <a:gd name="T78" fmla="*/ 92 w 2849"/>
                  <a:gd name="T79" fmla="*/ 951 h 969"/>
                  <a:gd name="T80" fmla="*/ 92 w 2849"/>
                  <a:gd name="T81" fmla="*/ 951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w="9525" cap="flat">
                <a:noFill/>
                <a:round/>
                <a:headEnd/>
                <a:tailEnd/>
              </a:ln>
              <a:effectLst/>
            </p:spPr>
            <p:txBody>
              <a:bodyPr wrap="none" anchor="ctr"/>
              <a:lstStyle/>
              <a:p>
                <a:endParaRPr lang="cs-CZ"/>
              </a:p>
            </p:txBody>
          </p:sp>
          <p:sp>
            <p:nvSpPr>
              <p:cNvPr id="2" name="Freeform 6"/>
              <p:cNvSpPr>
                <a:spLocks noChangeArrowheads="1"/>
              </p:cNvSpPr>
              <p:nvPr/>
            </p:nvSpPr>
            <p:spPr bwMode="auto">
              <a:xfrm>
                <a:off x="2748" y="2230"/>
                <a:ext cx="3006" cy="2084"/>
              </a:xfrm>
              <a:custGeom>
                <a:avLst/>
                <a:gdLst>
                  <a:gd name="T0" fmla="*/ 1433 w 3007"/>
                  <a:gd name="T1" fmla="*/ 474 h 2085"/>
                  <a:gd name="T2" fmla="*/ 1460 w 3007"/>
                  <a:gd name="T3" fmla="*/ 528 h 2085"/>
                  <a:gd name="T4" fmla="*/ 1534 w 3007"/>
                  <a:gd name="T5" fmla="*/ 593 h 2085"/>
                  <a:gd name="T6" fmla="*/ 1708 w 3007"/>
                  <a:gd name="T7" fmla="*/ 670 h 2085"/>
                  <a:gd name="T8" fmla="*/ 1920 w 3007"/>
                  <a:gd name="T9" fmla="*/ 735 h 2085"/>
                  <a:gd name="T10" fmla="*/ 2148 w 3007"/>
                  <a:gd name="T11" fmla="*/ 789 h 2085"/>
                  <a:gd name="T12" fmla="*/ 2365 w 3007"/>
                  <a:gd name="T13" fmla="*/ 849 h 2085"/>
                  <a:gd name="T14" fmla="*/ 2544 w 3007"/>
                  <a:gd name="T15" fmla="*/ 920 h 2085"/>
                  <a:gd name="T16" fmla="*/ 2631 w 3007"/>
                  <a:gd name="T17" fmla="*/ 980 h 2085"/>
                  <a:gd name="T18" fmla="*/ 2669 w 3007"/>
                  <a:gd name="T19" fmla="*/ 1029 h 2085"/>
                  <a:gd name="T20" fmla="*/ 2674 w 3007"/>
                  <a:gd name="T21" fmla="*/ 1076 h 2085"/>
                  <a:gd name="T22" fmla="*/ 2658 w 3007"/>
                  <a:gd name="T23" fmla="*/ 1120 h 2085"/>
                  <a:gd name="T24" fmla="*/ 2609 w 3007"/>
                  <a:gd name="T25" fmla="*/ 1163 h 2085"/>
                  <a:gd name="T26" fmla="*/ 2538 w 3007"/>
                  <a:gd name="T27" fmla="*/ 1201 h 2085"/>
                  <a:gd name="T28" fmla="*/ 2441 w 3007"/>
                  <a:gd name="T29" fmla="*/ 1234 h 2085"/>
                  <a:gd name="T30" fmla="*/ 2321 w 3007"/>
                  <a:gd name="T31" fmla="*/ 1267 h 2085"/>
                  <a:gd name="T32" fmla="*/ 2099 w 3007"/>
                  <a:gd name="T33" fmla="*/ 1321 h 2085"/>
                  <a:gd name="T34" fmla="*/ 1735 w 3007"/>
                  <a:gd name="T35" fmla="*/ 1414 h 2085"/>
                  <a:gd name="T36" fmla="*/ 1308 w 3007"/>
                  <a:gd name="T37" fmla="*/ 1533 h 2085"/>
                  <a:gd name="T38" fmla="*/ 820 w 3007"/>
                  <a:gd name="T39" fmla="*/ 1702 h 2085"/>
                  <a:gd name="T40" fmla="*/ 282 w 3007"/>
                  <a:gd name="T41" fmla="*/ 1936 h 2085"/>
                  <a:gd name="T42" fmla="*/ 152 w 3007"/>
                  <a:gd name="T43" fmla="*/ 2078 h 2085"/>
                  <a:gd name="T44" fmla="*/ 386 w 3007"/>
                  <a:gd name="T45" fmla="*/ 1985 h 2085"/>
                  <a:gd name="T46" fmla="*/ 700 w 3007"/>
                  <a:gd name="T47" fmla="*/ 1827 h 2085"/>
                  <a:gd name="T48" fmla="*/ 1064 w 3007"/>
                  <a:gd name="T49" fmla="*/ 1686 h 2085"/>
                  <a:gd name="T50" fmla="*/ 1654 w 3007"/>
                  <a:gd name="T51" fmla="*/ 1490 h 2085"/>
                  <a:gd name="T52" fmla="*/ 1838 w 3007"/>
                  <a:gd name="T53" fmla="*/ 1435 h 2085"/>
                  <a:gd name="T54" fmla="*/ 2245 w 3007"/>
                  <a:gd name="T55" fmla="*/ 1332 h 2085"/>
                  <a:gd name="T56" fmla="*/ 2544 w 3007"/>
                  <a:gd name="T57" fmla="*/ 1256 h 2085"/>
                  <a:gd name="T58" fmla="*/ 2723 w 3007"/>
                  <a:gd name="T59" fmla="*/ 1207 h 2085"/>
                  <a:gd name="T60" fmla="*/ 2869 w 3007"/>
                  <a:gd name="T61" fmla="*/ 1163 h 2085"/>
                  <a:gd name="T62" fmla="*/ 2967 w 3007"/>
                  <a:gd name="T63" fmla="*/ 1125 h 2085"/>
                  <a:gd name="T64" fmla="*/ 3000 w 3007"/>
                  <a:gd name="T65" fmla="*/ 871 h 2085"/>
                  <a:gd name="T66" fmla="*/ 2853 w 3007"/>
                  <a:gd name="T67" fmla="*/ 844 h 2085"/>
                  <a:gd name="T68" fmla="*/ 2663 w 3007"/>
                  <a:gd name="T69" fmla="*/ 806 h 2085"/>
                  <a:gd name="T70" fmla="*/ 2451 w 3007"/>
                  <a:gd name="T71" fmla="*/ 757 h 2085"/>
                  <a:gd name="T72" fmla="*/ 2131 w 3007"/>
                  <a:gd name="T73" fmla="*/ 670 h 2085"/>
                  <a:gd name="T74" fmla="*/ 1952 w 3007"/>
                  <a:gd name="T75" fmla="*/ 604 h 2085"/>
                  <a:gd name="T76" fmla="*/ 1817 w 3007"/>
                  <a:gd name="T77" fmla="*/ 534 h 2085"/>
                  <a:gd name="T78" fmla="*/ 1762 w 3007"/>
                  <a:gd name="T79" fmla="*/ 474 h 2085"/>
                  <a:gd name="T80" fmla="*/ 1746 w 3007"/>
                  <a:gd name="T81" fmla="*/ 436 h 2085"/>
                  <a:gd name="T82" fmla="*/ 1773 w 3007"/>
                  <a:gd name="T83" fmla="*/ 381 h 2085"/>
                  <a:gd name="T84" fmla="*/ 1855 w 3007"/>
                  <a:gd name="T85" fmla="*/ 316 h 2085"/>
                  <a:gd name="T86" fmla="*/ 1979 w 3007"/>
                  <a:gd name="T87" fmla="*/ 267 h 2085"/>
                  <a:gd name="T88" fmla="*/ 2142 w 3007"/>
                  <a:gd name="T89" fmla="*/ 229 h 2085"/>
                  <a:gd name="T90" fmla="*/ 2424 w 3007"/>
                  <a:gd name="T91" fmla="*/ 180 h 2085"/>
                  <a:gd name="T92" fmla="*/ 2820 w 3007"/>
                  <a:gd name="T93" fmla="*/ 125 h 2085"/>
                  <a:gd name="T94" fmla="*/ 3000 w 3007"/>
                  <a:gd name="T95" fmla="*/ 87 h 2085"/>
                  <a:gd name="T96" fmla="*/ 2902 w 3007"/>
                  <a:gd name="T97" fmla="*/ 22 h 2085"/>
                  <a:gd name="T98" fmla="*/ 2669 w 3007"/>
                  <a:gd name="T99" fmla="*/ 66 h 2085"/>
                  <a:gd name="T100" fmla="*/ 2278 w 3007"/>
                  <a:gd name="T101" fmla="*/ 120 h 2085"/>
                  <a:gd name="T102" fmla="*/ 2023 w 3007"/>
                  <a:gd name="T103" fmla="*/ 158 h 2085"/>
                  <a:gd name="T104" fmla="*/ 1784 w 3007"/>
                  <a:gd name="T105" fmla="*/ 202 h 2085"/>
                  <a:gd name="T106" fmla="*/ 1594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w="9525" cap="flat">
                <a:noFill/>
                <a:round/>
                <a:headEnd/>
                <a:tailEnd/>
              </a:ln>
              <a:effectLst/>
            </p:spPr>
            <p:txBody>
              <a:bodyPr wrap="none" anchor="ctr"/>
              <a:lstStyle/>
              <a:p>
                <a:endParaRPr lang="cs-CZ"/>
              </a:p>
            </p:txBody>
          </p:sp>
          <p:sp>
            <p:nvSpPr>
              <p:cNvPr id="2063" name="Freeform 7"/>
              <p:cNvSpPr>
                <a:spLocks noChangeArrowheads="1"/>
              </p:cNvSpPr>
              <p:nvPr/>
            </p:nvSpPr>
            <p:spPr bwMode="auto">
              <a:xfrm>
                <a:off x="4501" y="2317"/>
                <a:ext cx="1247" cy="538"/>
              </a:xfrm>
              <a:custGeom>
                <a:avLst/>
                <a:gdLst>
                  <a:gd name="T0" fmla="*/ 0 w 1248"/>
                  <a:gd name="T1" fmla="*/ 325 h 539"/>
                  <a:gd name="T2" fmla="*/ 0 w 1248"/>
                  <a:gd name="T3" fmla="*/ 353 h 539"/>
                  <a:gd name="T4" fmla="*/ 5 w 1248"/>
                  <a:gd name="T5" fmla="*/ 380 h 539"/>
                  <a:gd name="T6" fmla="*/ 27 w 1248"/>
                  <a:gd name="T7" fmla="*/ 407 h 539"/>
                  <a:gd name="T8" fmla="*/ 54 w 1248"/>
                  <a:gd name="T9" fmla="*/ 429 h 539"/>
                  <a:gd name="T10" fmla="*/ 92 w 1248"/>
                  <a:gd name="T11" fmla="*/ 456 h 539"/>
                  <a:gd name="T12" fmla="*/ 141 w 1248"/>
                  <a:gd name="T13" fmla="*/ 483 h 539"/>
                  <a:gd name="T14" fmla="*/ 195 w 1248"/>
                  <a:gd name="T15" fmla="*/ 505 h 539"/>
                  <a:gd name="T16" fmla="*/ 255 w 1248"/>
                  <a:gd name="T17" fmla="*/ 532 h 539"/>
                  <a:gd name="T18" fmla="*/ 212 w 1248"/>
                  <a:gd name="T19" fmla="*/ 510 h 539"/>
                  <a:gd name="T20" fmla="*/ 179 w 1248"/>
                  <a:gd name="T21" fmla="*/ 483 h 539"/>
                  <a:gd name="T22" fmla="*/ 157 w 1248"/>
                  <a:gd name="T23" fmla="*/ 461 h 539"/>
                  <a:gd name="T24" fmla="*/ 141 w 1248"/>
                  <a:gd name="T25" fmla="*/ 440 h 539"/>
                  <a:gd name="T26" fmla="*/ 136 w 1248"/>
                  <a:gd name="T27" fmla="*/ 418 h 539"/>
                  <a:gd name="T28" fmla="*/ 136 w 1248"/>
                  <a:gd name="T29" fmla="*/ 396 h 539"/>
                  <a:gd name="T30" fmla="*/ 141 w 1248"/>
                  <a:gd name="T31" fmla="*/ 374 h 539"/>
                  <a:gd name="T32" fmla="*/ 157 w 1248"/>
                  <a:gd name="T33" fmla="*/ 358 h 539"/>
                  <a:gd name="T34" fmla="*/ 179 w 1248"/>
                  <a:gd name="T35" fmla="*/ 336 h 539"/>
                  <a:gd name="T36" fmla="*/ 201 w 1248"/>
                  <a:gd name="T37" fmla="*/ 320 h 539"/>
                  <a:gd name="T38" fmla="*/ 266 w 1248"/>
                  <a:gd name="T39" fmla="*/ 287 h 539"/>
                  <a:gd name="T40" fmla="*/ 353 w 1248"/>
                  <a:gd name="T41" fmla="*/ 262 h 539"/>
                  <a:gd name="T42" fmla="*/ 445 w 1248"/>
                  <a:gd name="T43" fmla="*/ 234 h 539"/>
                  <a:gd name="T44" fmla="*/ 554 w 1248"/>
                  <a:gd name="T45" fmla="*/ 213 h 539"/>
                  <a:gd name="T46" fmla="*/ 655 w 1248"/>
                  <a:gd name="T47" fmla="*/ 191 h 539"/>
                  <a:gd name="T48" fmla="*/ 883 w 1248"/>
                  <a:gd name="T49" fmla="*/ 153 h 539"/>
                  <a:gd name="T50" fmla="*/ 986 w 1248"/>
                  <a:gd name="T51" fmla="*/ 136 h 539"/>
                  <a:gd name="T52" fmla="*/ 1084 w 1248"/>
                  <a:gd name="T53" fmla="*/ 120 h 539"/>
                  <a:gd name="T54" fmla="*/ 1171 w 1248"/>
                  <a:gd name="T55" fmla="*/ 115 h 539"/>
                  <a:gd name="T56" fmla="*/ 1241 w 1248"/>
                  <a:gd name="T57" fmla="*/ 104 h 539"/>
                  <a:gd name="T58" fmla="*/ 1241 w 1248"/>
                  <a:gd name="T59" fmla="*/ 0 h 539"/>
                  <a:gd name="T60" fmla="*/ 1154 w 1248"/>
                  <a:gd name="T61" fmla="*/ 22 h 539"/>
                  <a:gd name="T62" fmla="*/ 1062 w 1248"/>
                  <a:gd name="T63" fmla="*/ 38 h 539"/>
                  <a:gd name="T64" fmla="*/ 867 w 1248"/>
                  <a:gd name="T65" fmla="*/ 71 h 539"/>
                  <a:gd name="T66" fmla="*/ 666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87 h 539"/>
                  <a:gd name="T84" fmla="*/ 0 w 1248"/>
                  <a:gd name="T85" fmla="*/ 325 h 539"/>
                  <a:gd name="T86" fmla="*/ 0 w 1248"/>
                  <a:gd name="T87" fmla="*/ 325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13500000" scaled="1"/>
              </a:gradFill>
              <a:ln w="9525" cap="flat">
                <a:noFill/>
                <a:round/>
                <a:headEnd/>
                <a:tailEnd/>
              </a:ln>
              <a:effectLst/>
            </p:spPr>
            <p:txBody>
              <a:bodyPr wrap="none" anchor="ctr"/>
              <a:lstStyle/>
              <a:p>
                <a:endParaRPr lang="cs-CZ"/>
              </a:p>
            </p:txBody>
          </p:sp>
        </p:grpSp>
        <p:sp>
          <p:nvSpPr>
            <p:cNvPr id="2057" name="Freeform 8"/>
            <p:cNvSpPr>
              <a:spLocks noChangeArrowheads="1"/>
            </p:cNvSpPr>
            <p:nvPr/>
          </p:nvSpPr>
          <p:spPr bwMode="auto">
            <a:xfrm>
              <a:off x="3322" y="1341"/>
              <a:ext cx="1824" cy="1536"/>
            </a:xfrm>
            <a:custGeom>
              <a:avLst/>
              <a:gdLst>
                <a:gd name="T0" fmla="*/ 196 w 2296"/>
                <a:gd name="T1" fmla="*/ 1449 h 1469"/>
                <a:gd name="T2" fmla="*/ 271 w 2296"/>
                <a:gd name="T3" fmla="*/ 1382 h 1469"/>
                <a:gd name="T4" fmla="*/ 333 w 2296"/>
                <a:gd name="T5" fmla="*/ 1309 h 1469"/>
                <a:gd name="T6" fmla="*/ 382 w 2296"/>
                <a:gd name="T7" fmla="*/ 1226 h 1469"/>
                <a:gd name="T8" fmla="*/ 419 w 2296"/>
                <a:gd name="T9" fmla="*/ 1137 h 1469"/>
                <a:gd name="T10" fmla="*/ 443 w 2296"/>
                <a:gd name="T11" fmla="*/ 1032 h 1469"/>
                <a:gd name="T12" fmla="*/ 456 w 2296"/>
                <a:gd name="T13" fmla="*/ 914 h 1469"/>
                <a:gd name="T14" fmla="*/ 458 w 2296"/>
                <a:gd name="T15" fmla="*/ 766 h 1469"/>
                <a:gd name="T16" fmla="*/ 447 w 2296"/>
                <a:gd name="T17" fmla="*/ 625 h 1469"/>
                <a:gd name="T18" fmla="*/ 428 w 2296"/>
                <a:gd name="T19" fmla="*/ 498 h 1469"/>
                <a:gd name="T20" fmla="*/ 401 w 2296"/>
                <a:gd name="T21" fmla="*/ 379 h 1469"/>
                <a:gd name="T22" fmla="*/ 354 w 2296"/>
                <a:gd name="T23" fmla="*/ 214 h 1469"/>
                <a:gd name="T24" fmla="*/ 323 w 2296"/>
                <a:gd name="T25" fmla="*/ 125 h 1469"/>
                <a:gd name="T26" fmla="*/ 295 w 2296"/>
                <a:gd name="T27" fmla="*/ 58 h 1469"/>
                <a:gd name="T28" fmla="*/ 276 w 2296"/>
                <a:gd name="T29" fmla="*/ 10 h 1469"/>
                <a:gd name="T30" fmla="*/ 269 w 2296"/>
                <a:gd name="T31" fmla="*/ 0 h 1469"/>
                <a:gd name="T32" fmla="*/ 330 w 2296"/>
                <a:gd name="T33" fmla="*/ 162 h 1469"/>
                <a:gd name="T34" fmla="*/ 388 w 2296"/>
                <a:gd name="T35" fmla="*/ 349 h 1469"/>
                <a:gd name="T36" fmla="*/ 413 w 2296"/>
                <a:gd name="T37" fmla="*/ 446 h 1469"/>
                <a:gd name="T38" fmla="*/ 433 w 2296"/>
                <a:gd name="T39" fmla="*/ 549 h 1469"/>
                <a:gd name="T40" fmla="*/ 446 w 2296"/>
                <a:gd name="T41" fmla="*/ 654 h 1469"/>
                <a:gd name="T42" fmla="*/ 452 w 2296"/>
                <a:gd name="T43" fmla="*/ 766 h 1469"/>
                <a:gd name="T44" fmla="*/ 447 w 2296"/>
                <a:gd name="T45" fmla="*/ 869 h 1469"/>
                <a:gd name="T46" fmla="*/ 433 w 2296"/>
                <a:gd name="T47" fmla="*/ 959 h 1469"/>
                <a:gd name="T48" fmla="*/ 412 w 2296"/>
                <a:gd name="T49" fmla="*/ 1032 h 1469"/>
                <a:gd name="T50" fmla="*/ 384 w 2296"/>
                <a:gd name="T51" fmla="*/ 1094 h 1469"/>
                <a:gd name="T52" fmla="*/ 349 w 2296"/>
                <a:gd name="T53" fmla="*/ 1151 h 1469"/>
                <a:gd name="T54" fmla="*/ 269 w 2296"/>
                <a:gd name="T55" fmla="*/ 1239 h 1469"/>
                <a:gd name="T56" fmla="*/ 184 w 2296"/>
                <a:gd name="T57" fmla="*/ 1322 h 1469"/>
                <a:gd name="T58" fmla="*/ 103 w 2296"/>
                <a:gd name="T59" fmla="*/ 1405 h 1469"/>
                <a:gd name="T60" fmla="*/ 70 w 2296"/>
                <a:gd name="T61" fmla="*/ 1458 h 1469"/>
                <a:gd name="T62" fmla="*/ 41 w 2296"/>
                <a:gd name="T63" fmla="*/ 1509 h 1469"/>
                <a:gd name="T64" fmla="*/ 18 w 2296"/>
                <a:gd name="T65" fmla="*/ 1568 h 1469"/>
                <a:gd name="T66" fmla="*/ 5 w 2296"/>
                <a:gd name="T67" fmla="*/ 1644 h 1469"/>
                <a:gd name="T68" fmla="*/ 0 w 2296"/>
                <a:gd name="T69" fmla="*/ 1725 h 1469"/>
                <a:gd name="T70" fmla="*/ 6 w 2296"/>
                <a:gd name="T71" fmla="*/ 1813 h 1469"/>
                <a:gd name="T72" fmla="*/ 20 w 2296"/>
                <a:gd name="T73" fmla="*/ 1888 h 1469"/>
                <a:gd name="T74" fmla="*/ 40 w 2296"/>
                <a:gd name="T75" fmla="*/ 1947 h 1469"/>
                <a:gd name="T76" fmla="*/ 65 w 2296"/>
                <a:gd name="T77" fmla="*/ 2008 h 1469"/>
                <a:gd name="T78" fmla="*/ 44 w 2296"/>
                <a:gd name="T79" fmla="*/ 1931 h 1469"/>
                <a:gd name="T80" fmla="*/ 29 w 2296"/>
                <a:gd name="T81" fmla="*/ 1859 h 1469"/>
                <a:gd name="T82" fmla="*/ 24 w 2296"/>
                <a:gd name="T83" fmla="*/ 1784 h 1469"/>
                <a:gd name="T84" fmla="*/ 28 w 2296"/>
                <a:gd name="T85" fmla="*/ 1719 h 1469"/>
                <a:gd name="T86" fmla="*/ 42 w 2296"/>
                <a:gd name="T87" fmla="*/ 1651 h 1469"/>
                <a:gd name="T88" fmla="*/ 69 w 2296"/>
                <a:gd name="T89" fmla="*/ 1590 h 1469"/>
                <a:gd name="T90" fmla="*/ 106 w 2296"/>
                <a:gd name="T91" fmla="*/ 1531 h 1469"/>
                <a:gd name="T92" fmla="*/ 154 w 2296"/>
                <a:gd name="T93" fmla="*/ 1487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13500000" scaled="1"/>
            </a:gradFill>
            <a:ln w="9525" cap="flat">
              <a:noFill/>
              <a:round/>
              <a:headEnd/>
              <a:tailEnd/>
            </a:ln>
            <a:effectLst/>
          </p:spPr>
          <p:txBody>
            <a:bodyPr wrap="none" anchor="ctr"/>
            <a:lstStyle/>
            <a:p>
              <a:endParaRPr lang="cs-CZ"/>
            </a:p>
          </p:txBody>
        </p:sp>
        <p:sp>
          <p:nvSpPr>
            <p:cNvPr id="2058" name="Freeform 9"/>
            <p:cNvSpPr>
              <a:spLocks noChangeArrowheads="1"/>
            </p:cNvSpPr>
            <p:nvPr/>
          </p:nvSpPr>
          <p:spPr bwMode="auto">
            <a:xfrm>
              <a:off x="0" y="0"/>
              <a:ext cx="5757" cy="1775"/>
            </a:xfrm>
            <a:custGeom>
              <a:avLst/>
              <a:gdLst>
                <a:gd name="T0" fmla="*/ 0 w 5740"/>
                <a:gd name="T1" fmla="*/ 0 h 1906"/>
                <a:gd name="T2" fmla="*/ 0 w 5740"/>
                <a:gd name="T3" fmla="*/ 1158 h 1906"/>
                <a:gd name="T4" fmla="*/ 5859 w 5740"/>
                <a:gd name="T5" fmla="*/ 1158 h 1906"/>
                <a:gd name="T6" fmla="*/ 58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w="9525" cap="flat">
              <a:noFill/>
              <a:round/>
              <a:headEnd/>
              <a:tailEnd/>
            </a:ln>
            <a:effectLst/>
          </p:spPr>
          <p:txBody>
            <a:bodyPr wrap="none" anchor="ctr"/>
            <a:lstStyle/>
            <a:p>
              <a:endParaRPr lang="cs-CZ"/>
            </a:p>
          </p:txBody>
        </p:sp>
      </p:grpSp>
      <p:sp>
        <p:nvSpPr>
          <p:cNvPr id="2051" name="Rectangle 10"/>
          <p:cNvSpPr>
            <a:spLocks noGrp="1" noChangeArrowheads="1"/>
          </p:cNvSpPr>
          <p:nvPr>
            <p:ph type="title"/>
          </p:nvPr>
        </p:nvSpPr>
        <p:spPr bwMode="auto">
          <a:xfrm>
            <a:off x="457200" y="128588"/>
            <a:ext cx="8213725" cy="14319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ltLang="cs-CZ"/>
              <a:t>Klepněte pro úpravu formátu titulního textu</a:t>
            </a:r>
          </a:p>
        </p:txBody>
      </p:sp>
      <p:sp>
        <p:nvSpPr>
          <p:cNvPr id="2052" name="Rectangle 11"/>
          <p:cNvSpPr>
            <a:spLocks noGrp="1" noChangeArrowheads="1"/>
          </p:cNvSpPr>
          <p:nvPr>
            <p:ph type="body" idx="1"/>
          </p:nvPr>
        </p:nvSpPr>
        <p:spPr bwMode="auto">
          <a:xfrm>
            <a:off x="457200" y="1600200"/>
            <a:ext cx="8213725" cy="45100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ltLang="cs-CZ"/>
              <a:t>Klepněte pro úpravu formátu textu osnovy</a:t>
            </a:r>
          </a:p>
          <a:p>
            <a:pPr lvl="1"/>
            <a:r>
              <a:rPr lang="en-GB" altLang="cs-CZ"/>
              <a:t>Druhá úroveň</a:t>
            </a:r>
          </a:p>
          <a:p>
            <a:pPr lvl="2"/>
            <a:r>
              <a:rPr lang="en-GB" altLang="cs-CZ"/>
              <a:t>Třetí úroveň</a:t>
            </a:r>
          </a:p>
          <a:p>
            <a:pPr lvl="3"/>
            <a:r>
              <a:rPr lang="en-GB" altLang="cs-CZ"/>
              <a:t>Čtvrtá úroveň osnovy</a:t>
            </a:r>
          </a:p>
          <a:p>
            <a:pPr lvl="4"/>
            <a:r>
              <a:rPr lang="en-GB" altLang="cs-CZ"/>
              <a:t>Pátá úroveň osnovy</a:t>
            </a:r>
          </a:p>
          <a:p>
            <a:pPr lvl="4"/>
            <a:r>
              <a:rPr lang="en-GB" altLang="cs-CZ"/>
              <a:t>Šestá úroveň</a:t>
            </a:r>
          </a:p>
          <a:p>
            <a:pPr lvl="4"/>
            <a:r>
              <a:rPr lang="en-GB" altLang="cs-CZ"/>
              <a:t>Sedmá úroveň</a:t>
            </a:r>
          </a:p>
          <a:p>
            <a:pPr lvl="4"/>
            <a:r>
              <a:rPr lang="en-GB" altLang="cs-CZ"/>
              <a:t>Osmá úroveň textu</a:t>
            </a:r>
          </a:p>
          <a:p>
            <a:pPr lvl="4"/>
            <a:r>
              <a:rPr lang="en-GB" altLang="cs-CZ"/>
              <a:t>Devátá úroveň</a:t>
            </a:r>
          </a:p>
        </p:txBody>
      </p:sp>
      <p:sp>
        <p:nvSpPr>
          <p:cNvPr id="2053" name="Text Box 12"/>
          <p:cNvSpPr txBox="1">
            <a:spLocks noChangeArrowheads="1"/>
          </p:cNvSpPr>
          <p:nvPr/>
        </p:nvSpPr>
        <p:spPr bwMode="auto">
          <a:xfrm>
            <a:off x="457200" y="6248400"/>
            <a:ext cx="2133600" cy="476250"/>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054" name="Text Box 13"/>
          <p:cNvSpPr txBox="1">
            <a:spLocks noChangeArrowheads="1"/>
          </p:cNvSpPr>
          <p:nvPr/>
        </p:nvSpPr>
        <p:spPr bwMode="auto">
          <a:xfrm>
            <a:off x="3124200" y="6249988"/>
            <a:ext cx="2895600" cy="476250"/>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cs-CZ" altLang="cs-CZ"/>
          </a:p>
        </p:txBody>
      </p:sp>
      <p:sp>
        <p:nvSpPr>
          <p:cNvPr id="2062" name="Rectangle 14"/>
          <p:cNvSpPr>
            <a:spLocks noGrp="1" noChangeArrowheads="1"/>
          </p:cNvSpPr>
          <p:nvPr>
            <p:ph type="sldNum"/>
          </p:nvPr>
        </p:nvSpPr>
        <p:spPr bwMode="auto">
          <a:xfrm>
            <a:off x="6553200" y="6253163"/>
            <a:ext cx="21177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723900" algn="l"/>
                <a:tab pos="1447800" algn="l"/>
              </a:tabLst>
              <a:defRPr sz="1200">
                <a:solidFill>
                  <a:srgbClr val="FFFFFF"/>
                </a:solidFill>
                <a:latin typeface="Arial" charset="0"/>
                <a:ea typeface="+mn-ea"/>
                <a:cs typeface="+mn-cs"/>
              </a:defRPr>
            </a:lvl1pPr>
          </a:lstStyle>
          <a:p>
            <a:pPr>
              <a:defRPr/>
            </a:pPr>
            <a:fld id="{54B69FDE-F4F2-41A9-872E-3B279838E50D}"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b="1" kern="1200">
          <a:solidFill>
            <a:srgbClr val="E5E5FF"/>
          </a:solidFill>
          <a:latin typeface="+mj-lt"/>
          <a:ea typeface="Arial Unicode MS"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b="1">
          <a:solidFill>
            <a:srgbClr val="E5E5FF"/>
          </a:solidFill>
          <a:latin typeface="Garamond" panose="02020404030301010803" pitchFamily="18" charset="0"/>
          <a:ea typeface="Arial Unicode MS" pitchFamily="34" charset="-128"/>
          <a:cs typeface="Arial Unicode MS" panose="020B0604020202020204" pitchFamily="34" charset="-128"/>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latin typeface="Garamond" panose="02020404030301010803" pitchFamily="18" charset="0"/>
          <a:cs typeface="Arial Unicode MS" panose="020B060402020202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kern="1200">
          <a:solidFill>
            <a:srgbClr val="FFFFFF"/>
          </a:solidFill>
          <a:latin typeface="+mn-lt"/>
          <a:ea typeface="Arial Unicode MS"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kern="1200">
          <a:solidFill>
            <a:srgbClr val="FFFFFF"/>
          </a:solidFill>
          <a:latin typeface="+mn-lt"/>
          <a:ea typeface="Arial Unicode MS"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kern="1200">
          <a:solidFill>
            <a:srgbClr val="FFFFFF"/>
          </a:solidFill>
          <a:latin typeface="+mn-lt"/>
          <a:ea typeface="Arial Unicode MS"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kern="1200">
          <a:solidFill>
            <a:srgbClr val="FFFFFF"/>
          </a:solidFill>
          <a:latin typeface="+mn-lt"/>
          <a:ea typeface="Arial Unicode MS"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kern="1200">
          <a:solidFill>
            <a:srgbClr val="FFFFFF"/>
          </a:solidFill>
          <a:latin typeface="+mn-lt"/>
          <a:ea typeface="Arial Unicode MS"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003399"/>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785786" y="2357430"/>
            <a:ext cx="7704137" cy="1246187"/>
          </a:xfrm>
          <a:prstGeom prst="rect">
            <a:avLst/>
          </a:prstGeom>
          <a:noFill/>
          <a:ln w="9525">
            <a:noFill/>
            <a:round/>
            <a:headEnd/>
            <a:tailEnd/>
          </a:ln>
          <a:effectLst/>
        </p:spPr>
        <p:txBody>
          <a:bodyPr lIns="90000" tIns="46800" rIns="90000" bIns="46800">
            <a:spAutoFit/>
          </a:bodyPr>
          <a:lstStyle/>
          <a:p>
            <a:pPr algn="ctr" eaLnBrk="1" hangingPunct="1">
              <a:lnSpc>
                <a:spcPct val="90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a:solidFill>
                  <a:srgbClr val="FFFF66"/>
                </a:solidFill>
                <a:latin typeface="Arial" charset="0"/>
              </a:rPr>
              <a:t>Úvodní seznámení s problematikou BOZP a PO</a:t>
            </a:r>
          </a:p>
          <a:p>
            <a:pPr algn="ctr" eaLnBrk="1" hangingPunct="1">
              <a:lnSpc>
                <a:spcPct val="90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a:solidFill>
                  <a:srgbClr val="FFFF66"/>
                </a:solidFill>
                <a:latin typeface="Arial" charset="0"/>
              </a:rPr>
              <a:t>Praha 2021</a:t>
            </a:r>
          </a:p>
          <a:p>
            <a:pPr algn="ctr" eaLnBrk="1" hangingPunct="1">
              <a:lnSpc>
                <a:spcPct val="90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a:solidFill>
                  <a:srgbClr val="FFFF66"/>
                </a:solidFill>
                <a:latin typeface="Arial" charset="0"/>
              </a:rPr>
              <a:t>Univerzita Karlova – Pedagogická fakulta</a:t>
            </a: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66700"/>
            <a:ext cx="8229600" cy="579438"/>
          </a:xfrm>
          <a:prstGeom prst="rect">
            <a:avLst/>
          </a:prstGeom>
          <a:noFill/>
          <a:ln w="9525">
            <a:noFill/>
            <a:round/>
            <a:headEnd/>
            <a:tailEnd/>
          </a:ln>
          <a:effectLst/>
        </p:spPr>
        <p:txBody>
          <a:bodyPr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a:solidFill>
                  <a:srgbClr val="FFCC00"/>
                </a:solidFill>
                <a:latin typeface="Arial" charset="0"/>
              </a:rPr>
              <a:t>Povinnosti  osob na úseku PO</a:t>
            </a:r>
          </a:p>
        </p:txBody>
      </p:sp>
      <p:sp>
        <p:nvSpPr>
          <p:cNvPr id="12290" name="Text Box 2"/>
          <p:cNvSpPr txBox="1">
            <a:spLocks noChangeArrowheads="1"/>
          </p:cNvSpPr>
          <p:nvPr/>
        </p:nvSpPr>
        <p:spPr bwMode="auto">
          <a:xfrm>
            <a:off x="539750" y="1079500"/>
            <a:ext cx="8158163" cy="530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73050">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1pPr>
            <a:lvl2pPr>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2pPr>
            <a:lvl3pPr marL="1146175">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3pPr>
            <a:lvl4pPr>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4pPr>
            <a:lvl5pPr>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2730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9pPr>
          </a:lstStyle>
          <a:p>
            <a:pPr eaLnBrk="1" hangingPunct="1">
              <a:lnSpc>
                <a:spcPct val="80000"/>
              </a:lnSpc>
              <a:spcBef>
                <a:spcPts val="150"/>
              </a:spcBef>
              <a:buSzPct val="100000"/>
              <a:defRPr/>
            </a:pPr>
            <a:endParaRPr lang="cs-CZ" altLang="cs-CZ" sz="600" dirty="0">
              <a:solidFill>
                <a:srgbClr val="FFFFFF"/>
              </a:solidFill>
              <a:effectLst>
                <a:outerShdw blurRad="38100" dist="38100" dir="2700000" algn="tl">
                  <a:srgbClr val="000000"/>
                </a:outerShdw>
              </a:effectLst>
              <a:latin typeface="Times New Roman" pitchFamily="18" charset="0"/>
            </a:endParaRPr>
          </a:p>
          <a:p>
            <a:pPr eaLnBrk="1" hangingPunct="1">
              <a:spcBef>
                <a:spcPts val="600"/>
              </a:spcBef>
              <a:buClr>
                <a:srgbClr val="000000"/>
              </a:buClr>
              <a:buSzPct val="47000"/>
              <a:buFont typeface="Times New Roman" pitchFamily="18" charset="0"/>
              <a:buBlip>
                <a:blip r:embed="rId3"/>
              </a:buBlip>
              <a:defRPr/>
            </a:pPr>
            <a:r>
              <a:rPr lang="cs-CZ" altLang="cs-CZ" b="1" dirty="0">
                <a:solidFill>
                  <a:srgbClr val="FFFF00"/>
                </a:solidFill>
                <a:effectLst>
                  <a:outerShdw blurRad="38100" dist="38100" dir="2700000" algn="tl">
                    <a:srgbClr val="000000"/>
                  </a:outerShdw>
                </a:effectLst>
                <a:latin typeface="Arial" charset="0"/>
              </a:rPr>
              <a:t>Počínat si tak, aby nedocházelo ke vzniku požáru</a:t>
            </a:r>
            <a:r>
              <a:rPr lang="cs-CZ" altLang="cs-CZ" b="1" dirty="0">
                <a:solidFill>
                  <a:srgbClr val="FFFFFF"/>
                </a:solidFill>
                <a:effectLst>
                  <a:outerShdw blurRad="38100" dist="38100" dir="2700000" algn="tl">
                    <a:srgbClr val="000000"/>
                  </a:outerShdw>
                </a:effectLst>
                <a:latin typeface="Arial" charset="0"/>
              </a:rPr>
              <a:t>, zejména při používání tepelných, elektrických, plynových a jiných spotřebičů, </a:t>
            </a:r>
            <a:br>
              <a:rPr lang="cs-CZ" altLang="cs-CZ" b="1" dirty="0">
                <a:solidFill>
                  <a:srgbClr val="FFFFFF"/>
                </a:solidFill>
                <a:effectLst>
                  <a:outerShdw blurRad="38100" dist="38100" dir="2700000" algn="tl">
                    <a:srgbClr val="000000"/>
                  </a:outerShdw>
                </a:effectLst>
                <a:latin typeface="Arial" charset="0"/>
              </a:rPr>
            </a:br>
            <a:r>
              <a:rPr lang="cs-CZ" altLang="cs-CZ" b="1" dirty="0">
                <a:solidFill>
                  <a:srgbClr val="FFFFFF"/>
                </a:solidFill>
                <a:effectLst>
                  <a:outerShdw blurRad="38100" dist="38100" dir="2700000" algn="tl">
                    <a:srgbClr val="000000"/>
                  </a:outerShdw>
                </a:effectLst>
                <a:latin typeface="Arial" charset="0"/>
              </a:rPr>
              <a:t>při skladování a používání hořlavých nebo požárně nebezpečných látek, manipulaci s nimi nebo s otevřeným ohněm či jiným zdrojem zapálení.</a:t>
            </a:r>
          </a:p>
          <a:p>
            <a:pPr eaLnBrk="1" hangingPunct="1">
              <a:spcBef>
                <a:spcPts val="600"/>
              </a:spcBef>
              <a:buSzPct val="100000"/>
              <a:defRPr/>
            </a:pPr>
            <a:endParaRPr lang="cs-CZ" altLang="cs-CZ" b="1" dirty="0">
              <a:solidFill>
                <a:srgbClr val="FFFFFF"/>
              </a:solidFill>
              <a:effectLst>
                <a:outerShdw blurRad="38100" dist="38100" dir="2700000" algn="tl">
                  <a:srgbClr val="000000"/>
                </a:outerShdw>
              </a:effectLst>
              <a:latin typeface="Arial" charset="0"/>
            </a:endParaRPr>
          </a:p>
          <a:p>
            <a:pPr eaLnBrk="1" hangingPunct="1">
              <a:spcBef>
                <a:spcPts val="600"/>
              </a:spcBef>
              <a:buClr>
                <a:srgbClr val="000000"/>
              </a:buClr>
              <a:buSzPct val="47000"/>
              <a:buFont typeface="Times New Roman" pitchFamily="18" charset="0"/>
              <a:buBlip>
                <a:blip r:embed="rId3"/>
              </a:buBlip>
              <a:defRPr/>
            </a:pPr>
            <a:r>
              <a:rPr lang="cs-CZ" altLang="cs-CZ" b="1" dirty="0">
                <a:solidFill>
                  <a:srgbClr val="FFFF00"/>
                </a:solidFill>
                <a:effectLst>
                  <a:outerShdw blurRad="38100" dist="38100" dir="2700000" algn="tl">
                    <a:srgbClr val="000000"/>
                  </a:outerShdw>
                </a:effectLst>
                <a:latin typeface="Arial" charset="0"/>
              </a:rPr>
              <a:t>Zajistit přístup</a:t>
            </a:r>
            <a:r>
              <a:rPr lang="cs-CZ" altLang="cs-CZ" b="1" dirty="0">
                <a:solidFill>
                  <a:srgbClr val="FFFFFF"/>
                </a:solidFill>
                <a:effectLst>
                  <a:outerShdw blurRad="38100" dist="38100" dir="2700000" algn="tl">
                    <a:srgbClr val="000000"/>
                  </a:outerShdw>
                </a:effectLst>
                <a:latin typeface="Arial" charset="0"/>
              </a:rPr>
              <a:t> k rozvodným zařízením elektrické energie </a:t>
            </a:r>
            <a:br>
              <a:rPr lang="cs-CZ" altLang="cs-CZ" b="1" dirty="0">
                <a:solidFill>
                  <a:srgbClr val="FFFFFF"/>
                </a:solidFill>
                <a:effectLst>
                  <a:outerShdw blurRad="38100" dist="38100" dir="2700000" algn="tl">
                    <a:srgbClr val="000000"/>
                  </a:outerShdw>
                </a:effectLst>
                <a:latin typeface="Arial" charset="0"/>
              </a:rPr>
            </a:br>
            <a:r>
              <a:rPr lang="cs-CZ" altLang="cs-CZ" b="1" dirty="0">
                <a:solidFill>
                  <a:srgbClr val="FFFFFF"/>
                </a:solidFill>
                <a:effectLst>
                  <a:outerShdw blurRad="38100" dist="38100" dir="2700000" algn="tl">
                    <a:srgbClr val="000000"/>
                  </a:outerShdw>
                </a:effectLst>
                <a:latin typeface="Arial" charset="0"/>
              </a:rPr>
              <a:t>a k uzávěrům plynu, vody a topení.</a:t>
            </a:r>
          </a:p>
          <a:p>
            <a:pPr eaLnBrk="1" hangingPunct="1">
              <a:spcBef>
                <a:spcPts val="600"/>
              </a:spcBef>
              <a:buSzPct val="100000"/>
              <a:defRPr/>
            </a:pPr>
            <a:endParaRPr lang="cs-CZ" altLang="cs-CZ" b="1" dirty="0">
              <a:solidFill>
                <a:srgbClr val="FFFFFF"/>
              </a:solidFill>
              <a:effectLst>
                <a:outerShdw blurRad="38100" dist="38100" dir="2700000" algn="tl">
                  <a:srgbClr val="000000"/>
                </a:outerShdw>
              </a:effectLst>
              <a:latin typeface="Arial" charset="0"/>
            </a:endParaRPr>
          </a:p>
          <a:p>
            <a:pPr eaLnBrk="1" hangingPunct="1">
              <a:spcBef>
                <a:spcPts val="600"/>
              </a:spcBef>
              <a:buClr>
                <a:srgbClr val="000000"/>
              </a:buClr>
              <a:buSzPct val="47000"/>
              <a:buFont typeface="Times New Roman" pitchFamily="18" charset="0"/>
              <a:buBlip>
                <a:blip r:embed="rId3"/>
              </a:buBlip>
              <a:defRPr/>
            </a:pPr>
            <a:r>
              <a:rPr lang="cs-CZ" altLang="cs-CZ" b="1" dirty="0">
                <a:solidFill>
                  <a:srgbClr val="FFFF00"/>
                </a:solidFill>
                <a:effectLst>
                  <a:outerShdw blurRad="38100" dist="38100" dir="2700000" algn="tl">
                    <a:srgbClr val="000000"/>
                  </a:outerShdw>
                </a:effectLst>
                <a:latin typeface="Arial" charset="0"/>
              </a:rPr>
              <a:t>Plnit příkazy a dodržovat zákazy</a:t>
            </a:r>
            <a:r>
              <a:rPr lang="cs-CZ" altLang="cs-CZ" b="1" dirty="0">
                <a:solidFill>
                  <a:srgbClr val="FFFFFF"/>
                </a:solidFill>
                <a:effectLst>
                  <a:outerShdw blurRad="38100" dist="38100" dir="2700000" algn="tl">
                    <a:srgbClr val="000000"/>
                  </a:outerShdw>
                </a:effectLst>
                <a:latin typeface="Arial" charset="0"/>
              </a:rPr>
              <a:t> týkající se požární ochrany na označených místech.</a:t>
            </a:r>
          </a:p>
          <a:p>
            <a:pPr eaLnBrk="1" hangingPunct="1">
              <a:spcBef>
                <a:spcPts val="600"/>
              </a:spcBef>
              <a:buSzPct val="100000"/>
              <a:defRPr/>
            </a:pPr>
            <a:endParaRPr lang="cs-CZ" altLang="cs-CZ" b="1" dirty="0">
              <a:solidFill>
                <a:srgbClr val="FFFFFF"/>
              </a:solidFill>
              <a:effectLst>
                <a:outerShdw blurRad="38100" dist="38100" dir="2700000" algn="tl">
                  <a:srgbClr val="000000"/>
                </a:outerShdw>
              </a:effectLst>
              <a:latin typeface="Arial" charset="0"/>
            </a:endParaRPr>
          </a:p>
          <a:p>
            <a:pPr eaLnBrk="1" hangingPunct="1">
              <a:spcBef>
                <a:spcPts val="550"/>
              </a:spcBef>
              <a:buClr>
                <a:srgbClr val="000000"/>
              </a:buClr>
              <a:buSzPct val="47000"/>
              <a:buFont typeface="Times New Roman" pitchFamily="18" charset="0"/>
              <a:buBlip>
                <a:blip r:embed="rId3"/>
              </a:buBlip>
              <a:defRPr/>
            </a:pPr>
            <a:r>
              <a:rPr lang="cs-CZ" altLang="cs-CZ" b="1" dirty="0">
                <a:solidFill>
                  <a:srgbClr val="FFFFFF"/>
                </a:solidFill>
                <a:effectLst>
                  <a:outerShdw blurRad="38100" dist="38100" dir="2700000" algn="tl">
                    <a:srgbClr val="000000"/>
                  </a:outerShdw>
                </a:effectLst>
                <a:latin typeface="Arial" charset="0"/>
              </a:rPr>
              <a:t>Zajistit přístup k požárně bezpečnostním zařízením a věcným prostředkům požární  ochrany za účelem jejich včasného použití </a:t>
            </a:r>
            <a:br>
              <a:rPr lang="cs-CZ" altLang="cs-CZ" b="1" dirty="0">
                <a:solidFill>
                  <a:srgbClr val="FFFFFF"/>
                </a:solidFill>
                <a:effectLst>
                  <a:outerShdw blurRad="38100" dist="38100" dir="2700000" algn="tl">
                    <a:srgbClr val="000000"/>
                  </a:outerShdw>
                </a:effectLst>
                <a:latin typeface="Arial" charset="0"/>
              </a:rPr>
            </a:br>
            <a:r>
              <a:rPr lang="cs-CZ" altLang="cs-CZ" b="1" dirty="0">
                <a:solidFill>
                  <a:srgbClr val="FFFFFF"/>
                </a:solidFill>
                <a:effectLst>
                  <a:outerShdw blurRad="38100" dist="38100" dir="2700000" algn="tl">
                    <a:srgbClr val="000000"/>
                  </a:outerShdw>
                </a:effectLst>
                <a:latin typeface="Arial" charset="0"/>
              </a:rPr>
              <a:t>a dále udržovat tato zařízení a věcné prostředky </a:t>
            </a:r>
            <a:br>
              <a:rPr lang="cs-CZ" altLang="cs-CZ" b="1" dirty="0">
                <a:solidFill>
                  <a:srgbClr val="FFFFFF"/>
                </a:solidFill>
                <a:effectLst>
                  <a:outerShdw blurRad="38100" dist="38100" dir="2700000" algn="tl">
                    <a:srgbClr val="000000"/>
                  </a:outerShdw>
                </a:effectLst>
                <a:latin typeface="Arial" charset="0"/>
              </a:rPr>
            </a:br>
            <a:r>
              <a:rPr lang="cs-CZ" altLang="cs-CZ" b="1" dirty="0">
                <a:solidFill>
                  <a:srgbClr val="FFFFFF"/>
                </a:solidFill>
                <a:effectLst>
                  <a:outerShdw blurRad="38100" dist="38100" dir="2700000" algn="tl">
                    <a:srgbClr val="000000"/>
                  </a:outerShdw>
                </a:effectLst>
                <a:latin typeface="Arial" charset="0"/>
              </a:rPr>
              <a:t>v provozuschopném stavu.</a:t>
            </a: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50825" y="836613"/>
            <a:ext cx="8229600" cy="585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28613" indent="-327025">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1pPr>
            <a:lvl2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2pPr>
            <a:lvl3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3pPr>
            <a:lvl4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4pPr>
            <a:lvl5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9pPr>
          </a:lstStyle>
          <a:p>
            <a:pPr>
              <a:spcBef>
                <a:spcPts val="2000"/>
              </a:spcBef>
              <a:buClr>
                <a:srgbClr val="0099CC"/>
              </a:buClr>
              <a:buSzPct val="70000"/>
              <a:buFont typeface="Wingdings" pitchFamily="2" charset="2"/>
              <a:buChar char=""/>
              <a:defRPr/>
            </a:pPr>
            <a:r>
              <a:rPr lang="sk-SK" altLang="cs-CZ" sz="2800" b="1" dirty="0" err="1">
                <a:solidFill>
                  <a:srgbClr val="F7FC24"/>
                </a:solidFill>
                <a:effectLst>
                  <a:outerShdw blurRad="38100" dist="38100" dir="2700000" algn="tl">
                    <a:srgbClr val="000000"/>
                  </a:outerShdw>
                </a:effectLst>
                <a:latin typeface="Arial" charset="0"/>
              </a:rPr>
              <a:t>Místní</a:t>
            </a:r>
            <a:r>
              <a:rPr lang="sk-SK" altLang="cs-CZ" sz="2800" b="1" dirty="0">
                <a:solidFill>
                  <a:srgbClr val="F7FC24"/>
                </a:solidFill>
                <a:effectLst>
                  <a:outerShdw blurRad="38100" dist="38100" dir="2700000" algn="tl">
                    <a:srgbClr val="000000"/>
                  </a:outerShdw>
                </a:effectLst>
                <a:latin typeface="Arial" charset="0"/>
              </a:rPr>
              <a:t> </a:t>
            </a:r>
            <a:r>
              <a:rPr lang="sk-SK" altLang="cs-CZ" sz="2800" b="1" dirty="0" err="1">
                <a:solidFill>
                  <a:srgbClr val="F7FC24"/>
                </a:solidFill>
                <a:effectLst>
                  <a:outerShdw blurRad="38100" dist="38100" dir="2700000" algn="tl">
                    <a:srgbClr val="000000"/>
                  </a:outerShdw>
                </a:effectLst>
                <a:latin typeface="Arial" charset="0"/>
              </a:rPr>
              <a:t>ohlašovna</a:t>
            </a:r>
            <a:r>
              <a:rPr lang="sk-SK" altLang="cs-CZ" sz="2800" b="1" dirty="0">
                <a:solidFill>
                  <a:srgbClr val="F7FC24"/>
                </a:solidFill>
                <a:effectLst>
                  <a:outerShdw blurRad="38100" dist="38100" dir="2700000" algn="tl">
                    <a:srgbClr val="000000"/>
                  </a:outerShdw>
                </a:effectLst>
                <a:latin typeface="Arial" charset="0"/>
              </a:rPr>
              <a:t> </a:t>
            </a:r>
            <a:r>
              <a:rPr lang="sk-SK" altLang="cs-CZ" sz="2800" b="1" dirty="0" err="1">
                <a:solidFill>
                  <a:srgbClr val="F7FC24"/>
                </a:solidFill>
                <a:effectLst>
                  <a:outerShdw blurRad="38100" dist="38100" dir="2700000" algn="tl">
                    <a:srgbClr val="000000"/>
                  </a:outerShdw>
                </a:effectLst>
                <a:latin typeface="Arial" charset="0"/>
              </a:rPr>
              <a:t>požárů</a:t>
            </a:r>
            <a:r>
              <a:rPr lang="sk-SK" altLang="cs-CZ" sz="2800" b="1" dirty="0">
                <a:solidFill>
                  <a:srgbClr val="F7FC24"/>
                </a:solidFill>
                <a:effectLst>
                  <a:outerShdw blurRad="38100" dist="38100" dir="2700000" algn="tl">
                    <a:srgbClr val="000000"/>
                  </a:outerShdw>
                </a:effectLst>
                <a:latin typeface="Arial" charset="0"/>
              </a:rPr>
              <a:t>  (vrátnice)</a:t>
            </a:r>
          </a:p>
          <a:p>
            <a:pPr>
              <a:spcBef>
                <a:spcPts val="2000"/>
              </a:spcBef>
              <a:buClr>
                <a:srgbClr val="0099CC"/>
              </a:buClr>
              <a:buSzPct val="70000"/>
              <a:buFont typeface="Wingdings" pitchFamily="2" charset="2"/>
              <a:buChar char=""/>
              <a:defRPr/>
            </a:pPr>
            <a:endParaRPr lang="sk-SK" altLang="cs-CZ" sz="2800" b="1" dirty="0">
              <a:solidFill>
                <a:srgbClr val="F7FC24"/>
              </a:solidFill>
              <a:effectLst>
                <a:outerShdw blurRad="38100" dist="38100" dir="2700000" algn="tl">
                  <a:srgbClr val="000000"/>
                </a:outerShdw>
              </a:effectLst>
              <a:latin typeface="Arial" charset="0"/>
            </a:endParaRPr>
          </a:p>
          <a:p>
            <a:pPr>
              <a:spcBef>
                <a:spcPts val="2000"/>
              </a:spcBef>
              <a:buClr>
                <a:srgbClr val="0099CC"/>
              </a:buClr>
              <a:buSzPct val="70000"/>
              <a:buFont typeface="Wingdings" pitchFamily="2" charset="2"/>
              <a:buChar char=""/>
              <a:defRPr/>
            </a:pPr>
            <a:r>
              <a:rPr lang="sk-SK" altLang="cs-CZ" sz="2800" b="1" dirty="0">
                <a:solidFill>
                  <a:srgbClr val="FF0000"/>
                </a:solidFill>
                <a:effectLst>
                  <a:outerShdw blurRad="38100" dist="38100" dir="2700000" algn="tl">
                    <a:srgbClr val="000000"/>
                  </a:outerShdw>
                </a:effectLst>
                <a:latin typeface="Arial" charset="0"/>
                <a:cs typeface="Times New Roman" pitchFamily="18" charset="0"/>
              </a:rPr>
              <a:t>150</a:t>
            </a:r>
            <a:r>
              <a:rPr lang="sk-SK" altLang="cs-CZ" sz="2800" b="1" dirty="0">
                <a:solidFill>
                  <a:srgbClr val="F7FC24"/>
                </a:solidFill>
                <a:effectLst>
                  <a:outerShdw blurRad="38100" dist="38100" dir="2700000" algn="tl">
                    <a:srgbClr val="000000"/>
                  </a:outerShdw>
                </a:effectLst>
                <a:latin typeface="Arial" charset="0"/>
                <a:cs typeface="Times New Roman" pitchFamily="18" charset="0"/>
              </a:rPr>
              <a:t>	Hasi</a:t>
            </a:r>
            <a:r>
              <a:rPr lang="sk-SK" altLang="cs-CZ" sz="2800" b="1" dirty="0">
                <a:solidFill>
                  <a:srgbClr val="F7FC24"/>
                </a:solidFill>
                <a:effectLst>
                  <a:outerShdw blurRad="38100" dist="38100" dir="2700000" algn="tl">
                    <a:srgbClr val="000000"/>
                  </a:outerShdw>
                </a:effectLst>
                <a:latin typeface="Arial" charset="0"/>
              </a:rPr>
              <a:t>č</a:t>
            </a:r>
            <a:r>
              <a:rPr lang="sk-SK" altLang="cs-CZ" sz="2800" b="1" dirty="0">
                <a:solidFill>
                  <a:srgbClr val="F7FC24"/>
                </a:solidFill>
                <a:effectLst>
                  <a:outerShdw blurRad="38100" dist="38100" dir="2700000" algn="tl">
                    <a:srgbClr val="000000"/>
                  </a:outerShdw>
                </a:effectLst>
                <a:latin typeface="Arial" charset="0"/>
                <a:cs typeface="Times New Roman" pitchFamily="18" charset="0"/>
              </a:rPr>
              <a:t>i</a:t>
            </a:r>
          </a:p>
          <a:p>
            <a:pPr>
              <a:spcBef>
                <a:spcPts val="2000"/>
              </a:spcBef>
              <a:buClr>
                <a:srgbClr val="0099CC"/>
              </a:buClr>
              <a:buSzPct val="70000"/>
              <a:buFont typeface="Wingdings" pitchFamily="2" charset="2"/>
              <a:buChar char=""/>
              <a:defRPr/>
            </a:pPr>
            <a:r>
              <a:rPr lang="sk-SK" altLang="cs-CZ" sz="2800" b="1" dirty="0">
                <a:solidFill>
                  <a:srgbClr val="FF0000"/>
                </a:solidFill>
                <a:effectLst>
                  <a:outerShdw blurRad="38100" dist="38100" dir="2700000" algn="tl">
                    <a:srgbClr val="000000"/>
                  </a:outerShdw>
                </a:effectLst>
                <a:latin typeface="Arial" charset="0"/>
                <a:cs typeface="Times New Roman" pitchFamily="18" charset="0"/>
              </a:rPr>
              <a:t>155</a:t>
            </a:r>
            <a:r>
              <a:rPr lang="sk-SK" altLang="cs-CZ" sz="2800" b="1" dirty="0">
                <a:solidFill>
                  <a:srgbClr val="F7FC24"/>
                </a:solidFill>
                <a:effectLst>
                  <a:outerShdw blurRad="38100" dist="38100" dir="2700000" algn="tl">
                    <a:srgbClr val="000000"/>
                  </a:outerShdw>
                </a:effectLst>
                <a:latin typeface="Arial" charset="0"/>
                <a:cs typeface="Times New Roman" pitchFamily="18" charset="0"/>
              </a:rPr>
              <a:t>	</a:t>
            </a:r>
            <a:r>
              <a:rPr lang="sk-SK" altLang="cs-CZ" sz="2800" b="1" dirty="0" err="1">
                <a:solidFill>
                  <a:srgbClr val="F7FC24"/>
                </a:solidFill>
                <a:effectLst>
                  <a:outerShdw blurRad="38100" dist="38100" dir="2700000" algn="tl">
                    <a:srgbClr val="000000"/>
                  </a:outerShdw>
                </a:effectLst>
                <a:latin typeface="Arial" charset="0"/>
              </a:rPr>
              <a:t>První</a:t>
            </a:r>
            <a:r>
              <a:rPr lang="sk-SK" altLang="cs-CZ" sz="2800" b="1" dirty="0">
                <a:solidFill>
                  <a:srgbClr val="F7FC24"/>
                </a:solidFill>
                <a:effectLst>
                  <a:outerShdw blurRad="38100" dist="38100" dir="2700000" algn="tl">
                    <a:srgbClr val="000000"/>
                  </a:outerShdw>
                </a:effectLst>
                <a:latin typeface="Arial" charset="0"/>
              </a:rPr>
              <a:t> pomoc</a:t>
            </a:r>
          </a:p>
          <a:p>
            <a:pPr>
              <a:spcBef>
                <a:spcPts val="2000"/>
              </a:spcBef>
              <a:buClr>
                <a:srgbClr val="0099CC"/>
              </a:buClr>
              <a:buSzPct val="70000"/>
              <a:buFont typeface="Wingdings" pitchFamily="2" charset="2"/>
              <a:buChar char=""/>
              <a:defRPr/>
            </a:pPr>
            <a:r>
              <a:rPr lang="sk-SK" altLang="cs-CZ" sz="2800" b="1" dirty="0">
                <a:solidFill>
                  <a:srgbClr val="FF0000"/>
                </a:solidFill>
                <a:effectLst>
                  <a:outerShdw blurRad="38100" dist="38100" dir="2700000" algn="tl">
                    <a:srgbClr val="000000"/>
                  </a:outerShdw>
                </a:effectLst>
                <a:latin typeface="Arial" charset="0"/>
                <a:cs typeface="Times New Roman" pitchFamily="18" charset="0"/>
              </a:rPr>
              <a:t>158</a:t>
            </a:r>
            <a:r>
              <a:rPr lang="sk-SK" altLang="cs-CZ" sz="2800" b="1" dirty="0">
                <a:solidFill>
                  <a:srgbClr val="F7FC24"/>
                </a:solidFill>
                <a:effectLst>
                  <a:outerShdw blurRad="38100" dist="38100" dir="2700000" algn="tl">
                    <a:srgbClr val="000000"/>
                  </a:outerShdw>
                </a:effectLst>
                <a:latin typeface="Arial" charset="0"/>
                <a:cs typeface="Times New Roman" pitchFamily="18" charset="0"/>
              </a:rPr>
              <a:t>	</a:t>
            </a:r>
            <a:r>
              <a:rPr lang="sk-SK" altLang="cs-CZ" sz="2800" b="1" dirty="0" err="1">
                <a:solidFill>
                  <a:srgbClr val="F7FC24"/>
                </a:solidFill>
                <a:effectLst>
                  <a:outerShdw blurRad="38100" dist="38100" dir="2700000" algn="tl">
                    <a:srgbClr val="000000"/>
                  </a:outerShdw>
                </a:effectLst>
                <a:latin typeface="Arial" charset="0"/>
                <a:cs typeface="Times New Roman" pitchFamily="18" charset="0"/>
              </a:rPr>
              <a:t>Pol</a:t>
            </a:r>
            <a:r>
              <a:rPr lang="sk-SK" altLang="cs-CZ" sz="2800" b="1" dirty="0" err="1">
                <a:solidFill>
                  <a:srgbClr val="F7FC24"/>
                </a:solidFill>
                <a:effectLst>
                  <a:outerShdw blurRad="38100" dist="38100" dir="2700000" algn="tl">
                    <a:srgbClr val="000000"/>
                  </a:outerShdw>
                </a:effectLst>
                <a:latin typeface="Arial" charset="0"/>
              </a:rPr>
              <a:t>i</a:t>
            </a:r>
            <a:r>
              <a:rPr lang="sk-SK" altLang="cs-CZ" sz="2800" b="1" dirty="0" err="1">
                <a:solidFill>
                  <a:srgbClr val="F7FC24"/>
                </a:solidFill>
                <a:effectLst>
                  <a:outerShdw blurRad="38100" dist="38100" dir="2700000" algn="tl">
                    <a:srgbClr val="000000"/>
                  </a:outerShdw>
                </a:effectLst>
                <a:latin typeface="Arial" charset="0"/>
                <a:cs typeface="Times New Roman" pitchFamily="18" charset="0"/>
              </a:rPr>
              <a:t>ci</a:t>
            </a:r>
            <a:r>
              <a:rPr lang="sk-SK" altLang="cs-CZ" sz="2800" b="1" dirty="0" err="1">
                <a:solidFill>
                  <a:srgbClr val="F7FC24"/>
                </a:solidFill>
                <a:effectLst>
                  <a:outerShdw blurRad="38100" dist="38100" dir="2700000" algn="tl">
                    <a:srgbClr val="000000"/>
                  </a:outerShdw>
                </a:effectLst>
                <a:latin typeface="Arial" charset="0"/>
              </a:rPr>
              <a:t>e</a:t>
            </a:r>
            <a:r>
              <a:rPr lang="sk-SK" altLang="cs-CZ" sz="2800" b="1" dirty="0">
                <a:solidFill>
                  <a:srgbClr val="F7FC24"/>
                </a:solidFill>
                <a:effectLst>
                  <a:outerShdw blurRad="38100" dist="38100" dir="2700000" algn="tl">
                    <a:srgbClr val="000000"/>
                  </a:outerShdw>
                </a:effectLst>
                <a:latin typeface="Arial" charset="0"/>
              </a:rPr>
              <a:t> ČR</a:t>
            </a:r>
          </a:p>
          <a:p>
            <a:pPr>
              <a:spcBef>
                <a:spcPts val="2000"/>
              </a:spcBef>
              <a:buClr>
                <a:srgbClr val="0099CC"/>
              </a:buClr>
              <a:buSzPct val="70000"/>
              <a:buFont typeface="Wingdings" pitchFamily="2" charset="2"/>
              <a:buChar char=""/>
              <a:defRPr/>
            </a:pPr>
            <a:r>
              <a:rPr lang="cs-CZ" altLang="cs-CZ" sz="2800" b="1" dirty="0">
                <a:solidFill>
                  <a:srgbClr val="FF0000"/>
                </a:solidFill>
                <a:effectLst>
                  <a:outerShdw blurRad="38100" dist="38100" dir="2700000" algn="tl">
                    <a:srgbClr val="000000"/>
                  </a:outerShdw>
                </a:effectLst>
                <a:latin typeface="Arial" charset="0"/>
              </a:rPr>
              <a:t>156</a:t>
            </a:r>
            <a:r>
              <a:rPr lang="cs-CZ" altLang="cs-CZ" sz="2800" b="1" dirty="0">
                <a:solidFill>
                  <a:srgbClr val="F7FC24"/>
                </a:solidFill>
                <a:effectLst>
                  <a:outerShdw blurRad="38100" dist="38100" dir="2700000" algn="tl">
                    <a:srgbClr val="000000"/>
                  </a:outerShdw>
                </a:effectLst>
                <a:latin typeface="Arial" charset="0"/>
              </a:rPr>
              <a:t> 	Městská policie</a:t>
            </a:r>
            <a:endParaRPr lang="sk-SK" altLang="cs-CZ" sz="2800" b="1" dirty="0">
              <a:solidFill>
                <a:srgbClr val="F7FC24"/>
              </a:solidFill>
              <a:effectLst>
                <a:outerShdw blurRad="38100" dist="38100" dir="2700000" algn="tl">
                  <a:srgbClr val="000000"/>
                </a:outerShdw>
              </a:effectLst>
              <a:latin typeface="Arial" charset="0"/>
            </a:endParaRPr>
          </a:p>
          <a:p>
            <a:pPr>
              <a:spcBef>
                <a:spcPts val="2000"/>
              </a:spcBef>
              <a:buClr>
                <a:srgbClr val="0099CC"/>
              </a:buClr>
              <a:buSzPct val="70000"/>
              <a:buFont typeface="Wingdings" pitchFamily="2" charset="2"/>
              <a:buChar char=""/>
              <a:defRPr/>
            </a:pPr>
            <a:r>
              <a:rPr lang="sk-SK" altLang="cs-CZ" sz="2800" b="1" dirty="0">
                <a:solidFill>
                  <a:srgbClr val="FF0000"/>
                </a:solidFill>
                <a:effectLst>
                  <a:outerShdw blurRad="38100" dist="38100" dir="2700000" algn="tl">
                    <a:srgbClr val="000000"/>
                  </a:outerShdw>
                </a:effectLst>
                <a:latin typeface="Arial" charset="0"/>
                <a:cs typeface="Times New Roman" pitchFamily="18" charset="0"/>
              </a:rPr>
              <a:t>112</a:t>
            </a:r>
            <a:r>
              <a:rPr lang="sk-SK" altLang="cs-CZ" sz="2800" b="1" dirty="0">
                <a:solidFill>
                  <a:srgbClr val="F7FC24"/>
                </a:solidFill>
                <a:effectLst>
                  <a:outerShdw blurRad="38100" dist="38100" dir="2700000" algn="tl">
                    <a:srgbClr val="000000"/>
                  </a:outerShdw>
                </a:effectLst>
                <a:latin typeface="Arial" charset="0"/>
                <a:cs typeface="Times New Roman" pitchFamily="18" charset="0"/>
              </a:rPr>
              <a:t>	Integrovaný záchranný </a:t>
            </a:r>
          </a:p>
          <a:p>
            <a:pPr>
              <a:spcBef>
                <a:spcPts val="2000"/>
              </a:spcBef>
              <a:buClr>
                <a:srgbClr val="0099CC"/>
              </a:buClr>
              <a:buSzPct val="70000"/>
              <a:defRPr/>
            </a:pPr>
            <a:r>
              <a:rPr lang="sk-SK" altLang="cs-CZ" sz="2800" b="1" dirty="0">
                <a:solidFill>
                  <a:srgbClr val="F7FC24"/>
                </a:solidFill>
                <a:effectLst>
                  <a:outerShdw blurRad="38100" dist="38100" dir="2700000" algn="tl">
                    <a:srgbClr val="000000"/>
                  </a:outerShdw>
                </a:effectLst>
                <a:latin typeface="Arial" charset="0"/>
                <a:cs typeface="Times New Roman" pitchFamily="18" charset="0"/>
              </a:rPr>
              <a:t>			systém</a:t>
            </a:r>
          </a:p>
          <a:p>
            <a:pPr>
              <a:spcBef>
                <a:spcPts val="2000"/>
              </a:spcBef>
              <a:buClr>
                <a:srgbClr val="0099CC"/>
              </a:buClr>
              <a:buSzPct val="70000"/>
              <a:defRPr/>
            </a:pPr>
            <a:endParaRPr lang="sk-SK" altLang="cs-CZ" sz="2800" b="1" dirty="0">
              <a:solidFill>
                <a:srgbClr val="F7FC24"/>
              </a:solidFill>
              <a:effectLst>
                <a:outerShdw blurRad="38100" dist="38100" dir="2700000" algn="tl">
                  <a:srgbClr val="000000"/>
                </a:outerShdw>
              </a:effectLst>
              <a:latin typeface="Arial" charset="0"/>
              <a:cs typeface="Times New Roman" pitchFamily="18" charset="0"/>
            </a:endParaRPr>
          </a:p>
          <a:p>
            <a:pPr>
              <a:spcBef>
                <a:spcPts val="2000"/>
              </a:spcBef>
              <a:buClr>
                <a:srgbClr val="0099CC"/>
              </a:buClr>
              <a:buSzPct val="70000"/>
              <a:buFont typeface="Wingdings" pitchFamily="2" charset="2"/>
              <a:buNone/>
              <a:defRPr/>
            </a:pPr>
            <a:endParaRPr lang="sk-SK" altLang="cs-CZ" sz="2800" b="1" dirty="0">
              <a:solidFill>
                <a:srgbClr val="F7FC24"/>
              </a:solidFill>
              <a:effectLst>
                <a:outerShdw blurRad="38100" dist="38100" dir="2700000" algn="tl">
                  <a:srgbClr val="000000"/>
                </a:outerShdw>
              </a:effectLst>
              <a:latin typeface="Arial" charset="0"/>
              <a:cs typeface="Times New Roman" pitchFamily="18" charset="0"/>
            </a:endParaRPr>
          </a:p>
          <a:p>
            <a:pPr>
              <a:spcBef>
                <a:spcPts val="2000"/>
              </a:spcBef>
              <a:buClr>
                <a:srgbClr val="0099CC"/>
              </a:buClr>
              <a:buSzPct val="70000"/>
              <a:buFont typeface="Wingdings" pitchFamily="2" charset="2"/>
              <a:buNone/>
              <a:defRPr/>
            </a:pPr>
            <a:r>
              <a:rPr lang="cs-CZ" altLang="cs-CZ" b="1" dirty="0">
                <a:solidFill>
                  <a:srgbClr val="F7FC24"/>
                </a:solidFill>
                <a:effectLst>
                  <a:outerShdw blurRad="38100" dist="38100" dir="2700000" algn="tl">
                    <a:srgbClr val="000000"/>
                  </a:outerShdw>
                </a:effectLst>
                <a:latin typeface="Arial" charset="0"/>
                <a:cs typeface="Times New Roman" pitchFamily="18" charset="0"/>
              </a:rPr>
              <a:t>		 </a:t>
            </a:r>
            <a:endParaRPr lang="sk-SK" altLang="cs-CZ" b="1" dirty="0">
              <a:solidFill>
                <a:srgbClr val="F7FC24"/>
              </a:solidFill>
              <a:effectLst>
                <a:outerShdw blurRad="38100" dist="38100" dir="2700000" algn="tl">
                  <a:srgbClr val="000000"/>
                </a:outerShdw>
              </a:effectLst>
              <a:latin typeface="Arial" charset="0"/>
              <a:cs typeface="Times New Roman" pitchFamily="18" charset="0"/>
            </a:endParaRPr>
          </a:p>
        </p:txBody>
      </p:sp>
      <p:sp>
        <p:nvSpPr>
          <p:cNvPr id="12291" name="Text Box 1"/>
          <p:cNvSpPr txBox="1">
            <a:spLocks noChangeArrowheads="1"/>
          </p:cNvSpPr>
          <p:nvPr/>
        </p:nvSpPr>
        <p:spPr bwMode="auto">
          <a:xfrm>
            <a:off x="457200" y="266700"/>
            <a:ext cx="8229600" cy="579438"/>
          </a:xfrm>
          <a:prstGeom prst="rect">
            <a:avLst/>
          </a:prstGeom>
          <a:noFill/>
          <a:ln w="9525">
            <a:noFill/>
            <a:round/>
            <a:headEnd/>
            <a:tailEnd/>
          </a:ln>
          <a:effectLst/>
        </p:spPr>
        <p:txBody>
          <a:bodyPr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a:solidFill>
                  <a:srgbClr val="FFCC00"/>
                </a:solidFill>
                <a:latin typeface="Arial" charset="0"/>
              </a:rPr>
              <a:t>Přivolání pomoci</a:t>
            </a:r>
          </a:p>
        </p:txBody>
      </p:sp>
      <p:sp>
        <p:nvSpPr>
          <p:cNvPr id="12292" name="Text Box 247"/>
          <p:cNvSpPr txBox="1">
            <a:spLocks noChangeArrowheads="1"/>
          </p:cNvSpPr>
          <p:nvPr/>
        </p:nvSpPr>
        <p:spPr bwMode="auto">
          <a:xfrm>
            <a:off x="4932363" y="2492375"/>
            <a:ext cx="2879725" cy="366713"/>
          </a:xfrm>
          <a:prstGeom prst="rect">
            <a:avLst/>
          </a:prstGeom>
          <a:noFill/>
          <a:ln w="9525">
            <a:noFill/>
            <a:miter lim="800000"/>
            <a:headEnd/>
            <a:tailEnd/>
          </a:ln>
          <a:effectLst/>
        </p:spPr>
        <p:txBody>
          <a:bodyPr>
            <a:spAutoFit/>
          </a:bodyPr>
          <a:lstStyle/>
          <a:p>
            <a:pPr defTabSz="914400">
              <a:spcBef>
                <a:spcPct val="50000"/>
              </a:spcBef>
            </a:pPr>
            <a:endParaRPr lang="cs-CZ" altLang="cs-CZ"/>
          </a:p>
        </p:txBody>
      </p:sp>
      <p:graphicFrame>
        <p:nvGraphicFramePr>
          <p:cNvPr id="12293" name="Objekt 1"/>
          <p:cNvGraphicFramePr>
            <a:graphicFrameLocks noChangeAspect="1"/>
          </p:cNvGraphicFramePr>
          <p:nvPr/>
        </p:nvGraphicFramePr>
        <p:xfrm>
          <a:off x="5724525" y="1412875"/>
          <a:ext cx="3001963" cy="4248150"/>
        </p:xfrm>
        <a:graphic>
          <a:graphicData uri="http://schemas.openxmlformats.org/presentationml/2006/ole">
            <mc:AlternateContent xmlns:mc="http://schemas.openxmlformats.org/markup-compatibility/2006">
              <mc:Choice xmlns:v="urn:schemas-microsoft-com:vml" Requires="v">
                <p:oleObj spid="_x0000_s2050" name="Acrobat Document" r:id="rId4" imgW="3268440" imgH="4630680" progId="AcroExch.Document.7">
                  <p:embed/>
                </p:oleObj>
              </mc:Choice>
              <mc:Fallback>
                <p:oleObj name="Acrobat Document" r:id="rId4" imgW="3268440" imgH="4630680" progId="AcroExch.Document.7">
                  <p:embed/>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1412875"/>
                        <a:ext cx="3001963" cy="424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3314" name="Obrázek 2"/>
          <p:cNvPicPr>
            <a:picLocks noChangeAspect="1"/>
          </p:cNvPicPr>
          <p:nvPr/>
        </p:nvPicPr>
        <p:blipFill>
          <a:blip r:embed="rId3"/>
          <a:srcRect/>
          <a:stretch>
            <a:fillRect/>
          </a:stretch>
        </p:blipFill>
        <p:spPr bwMode="auto">
          <a:xfrm>
            <a:off x="3708400" y="2133600"/>
            <a:ext cx="2143125" cy="4373563"/>
          </a:xfrm>
          <a:prstGeom prst="rect">
            <a:avLst/>
          </a:prstGeom>
          <a:noFill/>
          <a:ln w="9525">
            <a:noFill/>
            <a:miter lim="800000"/>
            <a:headEnd/>
            <a:tailEnd/>
          </a:ln>
        </p:spPr>
      </p:pic>
      <p:grpSp>
        <p:nvGrpSpPr>
          <p:cNvPr id="13315" name="Group 2"/>
          <p:cNvGrpSpPr>
            <a:grpSpLocks/>
          </p:cNvGrpSpPr>
          <p:nvPr/>
        </p:nvGrpSpPr>
        <p:grpSpPr bwMode="auto">
          <a:xfrm>
            <a:off x="539750" y="2359025"/>
            <a:ext cx="8278813" cy="3346450"/>
            <a:chOff x="340" y="1474"/>
            <a:chExt cx="5215" cy="2108"/>
          </a:xfrm>
        </p:grpSpPr>
        <p:sp>
          <p:nvSpPr>
            <p:cNvPr id="13318" name="Text Box 5"/>
            <p:cNvSpPr txBox="1">
              <a:spLocks noChangeArrowheads="1"/>
            </p:cNvSpPr>
            <p:nvPr/>
          </p:nvSpPr>
          <p:spPr bwMode="auto">
            <a:xfrm>
              <a:off x="340" y="2835"/>
              <a:ext cx="1813" cy="747"/>
            </a:xfrm>
            <a:prstGeom prst="rect">
              <a:avLst/>
            </a:prstGeom>
            <a:noFill/>
            <a:ln w="9525">
              <a:noFill/>
              <a:round/>
              <a:headEnd/>
              <a:tailEnd/>
            </a:ln>
            <a:effectLst/>
          </p:spPr>
          <p:txBody>
            <a:bodyPr lIns="90000" tIns="45000" rIns="90000" bIns="45000"/>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1600">
                  <a:solidFill>
                    <a:srgbClr val="FFFFFF"/>
                  </a:solidFill>
                  <a:latin typeface="Arial" charset="0"/>
                </a:rPr>
                <a:t>2. odjistit pojistku</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1600">
                  <a:solidFill>
                    <a:srgbClr val="FFFFFF"/>
                  </a:solidFill>
                  <a:latin typeface="Arial" charset="0"/>
                </a:rPr>
                <a:t>    (vyndat kovový kroužek)</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1600">
                <a:solidFill>
                  <a:srgbClr val="FFFFFF"/>
                </a:solidFill>
                <a:latin typeface="Arial" charset="0"/>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1600">
                  <a:solidFill>
                    <a:srgbClr val="FFFFFF"/>
                  </a:solidFill>
                  <a:latin typeface="Arial" charset="0"/>
                </a:rPr>
                <a:t>3. namířit na oheň</a:t>
              </a:r>
            </a:p>
          </p:txBody>
        </p:sp>
        <p:sp>
          <p:nvSpPr>
            <p:cNvPr id="13319" name="Line 6"/>
            <p:cNvSpPr>
              <a:spLocks noChangeShapeType="1"/>
            </p:cNvSpPr>
            <p:nvPr/>
          </p:nvSpPr>
          <p:spPr bwMode="auto">
            <a:xfrm flipV="1">
              <a:off x="1361" y="1579"/>
              <a:ext cx="1700" cy="1264"/>
            </a:xfrm>
            <a:prstGeom prst="line">
              <a:avLst/>
            </a:prstGeom>
            <a:noFill/>
            <a:ln w="36000" cap="sq">
              <a:solidFill>
                <a:srgbClr val="FFFF00"/>
              </a:solidFill>
              <a:round/>
              <a:headEnd/>
              <a:tailEnd type="triangle" w="med" len="med"/>
            </a:ln>
            <a:effectLst/>
          </p:spPr>
          <p:txBody>
            <a:bodyPr/>
            <a:lstStyle/>
            <a:p>
              <a:endParaRPr lang="cs-CZ"/>
            </a:p>
          </p:txBody>
        </p:sp>
        <p:sp>
          <p:nvSpPr>
            <p:cNvPr id="13320" name="Text Box 8"/>
            <p:cNvSpPr txBox="1">
              <a:spLocks noChangeArrowheads="1"/>
            </p:cNvSpPr>
            <p:nvPr/>
          </p:nvSpPr>
          <p:spPr bwMode="auto">
            <a:xfrm>
              <a:off x="4309" y="1474"/>
              <a:ext cx="1246" cy="229"/>
            </a:xfrm>
            <a:prstGeom prst="rect">
              <a:avLst/>
            </a:prstGeom>
            <a:noFill/>
            <a:ln w="9525">
              <a:noFill/>
              <a:round/>
              <a:headEnd/>
              <a:tailEnd/>
            </a:ln>
            <a:effectLst/>
          </p:spPr>
          <p:txBody>
            <a:bodyPr lIns="90000" tIns="45000" rIns="90000" bIns="45000"/>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1600">
                  <a:solidFill>
                    <a:srgbClr val="FFFFFF"/>
                  </a:solidFill>
                  <a:latin typeface="Arial" charset="0"/>
                </a:rPr>
                <a:t>4. stisknout rukojeť</a:t>
              </a:r>
            </a:p>
          </p:txBody>
        </p:sp>
        <p:sp>
          <p:nvSpPr>
            <p:cNvPr id="13321" name="Line 7"/>
            <p:cNvSpPr>
              <a:spLocks noChangeShapeType="1"/>
            </p:cNvSpPr>
            <p:nvPr/>
          </p:nvSpPr>
          <p:spPr bwMode="auto">
            <a:xfrm flipH="1">
              <a:off x="3280" y="1587"/>
              <a:ext cx="1037" cy="0"/>
            </a:xfrm>
            <a:prstGeom prst="line">
              <a:avLst/>
            </a:prstGeom>
            <a:noFill/>
            <a:ln w="36000" cap="sq">
              <a:solidFill>
                <a:srgbClr val="FFFF00"/>
              </a:solidFill>
              <a:round/>
              <a:headEnd/>
              <a:tailEnd type="triangle" w="med" len="med"/>
            </a:ln>
            <a:effectLst/>
          </p:spPr>
          <p:txBody>
            <a:bodyPr/>
            <a:lstStyle/>
            <a:p>
              <a:endParaRPr lang="cs-CZ"/>
            </a:p>
          </p:txBody>
        </p:sp>
      </p:grpSp>
      <p:sp>
        <p:nvSpPr>
          <p:cNvPr id="13316" name="Text Box 10"/>
          <p:cNvSpPr txBox="1">
            <a:spLocks noChangeArrowheads="1"/>
          </p:cNvSpPr>
          <p:nvPr/>
        </p:nvSpPr>
        <p:spPr bwMode="auto">
          <a:xfrm>
            <a:off x="539750" y="2339975"/>
            <a:ext cx="2663825" cy="365125"/>
          </a:xfrm>
          <a:prstGeom prst="rect">
            <a:avLst/>
          </a:prstGeom>
          <a:noFill/>
          <a:ln w="9525">
            <a:noFill/>
            <a:round/>
            <a:headEnd/>
            <a:tailEnd/>
          </a:ln>
          <a:effectLst/>
        </p:spPr>
        <p:txBody>
          <a:bodyPr lIns="90000" tIns="45000" rIns="90000" bIns="45000"/>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1600">
                <a:solidFill>
                  <a:srgbClr val="FFFFFF"/>
                </a:solidFill>
                <a:latin typeface="Arial" charset="0"/>
              </a:rPr>
              <a:t>1. sejmout z držáku</a:t>
            </a:r>
          </a:p>
        </p:txBody>
      </p:sp>
      <p:sp>
        <p:nvSpPr>
          <p:cNvPr id="13317" name="Text Box 1"/>
          <p:cNvSpPr txBox="1">
            <a:spLocks noChangeArrowheads="1"/>
          </p:cNvSpPr>
          <p:nvPr/>
        </p:nvSpPr>
        <p:spPr bwMode="auto">
          <a:xfrm>
            <a:off x="468313" y="260350"/>
            <a:ext cx="8229600" cy="579438"/>
          </a:xfrm>
          <a:prstGeom prst="rect">
            <a:avLst/>
          </a:prstGeom>
          <a:noFill/>
          <a:ln w="9525">
            <a:noFill/>
            <a:round/>
            <a:headEnd/>
            <a:tailEnd/>
          </a:ln>
          <a:effectLst/>
        </p:spPr>
        <p:txBody>
          <a:bodyPr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a:solidFill>
                  <a:srgbClr val="FFCC00"/>
                </a:solidFill>
                <a:latin typeface="Arial" charset="0"/>
              </a:rPr>
              <a:t>Použití přenosného hasicího přístroje</a:t>
            </a: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003399"/>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700338" y="360363"/>
            <a:ext cx="460851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ea typeface="Arial Unicode MS" pitchFamily="34" charset="-128"/>
                <a:cs typeface="Arial Unicode MS" pitchFamily="34" charset="-128"/>
              </a:defRPr>
            </a:lvl9pPr>
          </a:lstStyle>
          <a:p>
            <a:pPr eaLnBrk="1" hangingPunct="1">
              <a:buSzPct val="100000"/>
              <a:defRPr/>
            </a:pPr>
            <a:r>
              <a:rPr lang="cs-CZ" altLang="cs-CZ" sz="2800" b="1">
                <a:solidFill>
                  <a:srgbClr val="FFCC00"/>
                </a:solidFill>
                <a:effectLst>
                  <a:outerShdw blurRad="38100" dist="38100" dir="2700000" algn="tl">
                    <a:srgbClr val="000000"/>
                  </a:outerShdw>
                </a:effectLst>
                <a:latin typeface="Arial" charset="0"/>
              </a:rPr>
              <a:t>Přenosné hasicí přístroje</a:t>
            </a:r>
          </a:p>
        </p:txBody>
      </p:sp>
      <p:sp>
        <p:nvSpPr>
          <p:cNvPr id="14339" name="Text Box 2"/>
          <p:cNvSpPr txBox="1">
            <a:spLocks noChangeArrowheads="1"/>
          </p:cNvSpPr>
          <p:nvPr/>
        </p:nvSpPr>
        <p:spPr bwMode="auto">
          <a:xfrm>
            <a:off x="438150" y="1368425"/>
            <a:ext cx="8491538" cy="4697413"/>
          </a:xfrm>
          <a:prstGeom prst="rect">
            <a:avLst/>
          </a:prstGeom>
          <a:noFill/>
          <a:ln w="9525">
            <a:noFill/>
            <a:round/>
            <a:headEnd/>
            <a:tailEnd/>
          </a:ln>
          <a:effectLst/>
        </p:spPr>
        <p:txBody>
          <a:bodyPr lIns="90000" tIns="45000" rIns="90000" bIns="45000"/>
          <a:lstStyle/>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000" b="1" dirty="0">
                <a:latin typeface="Arial" charset="0"/>
              </a:rPr>
              <a:t>V prostorách Pedagogické fakulty UK</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000" b="1" dirty="0">
              <a:latin typeface="Arial" charset="0"/>
            </a:endParaRP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000" b="1" dirty="0">
                <a:latin typeface="Arial" charset="0"/>
              </a:rPr>
              <a:t>Práškové, sněhové </a:t>
            </a:r>
            <a:r>
              <a:rPr lang="cs-CZ" altLang="cs-CZ" sz="2000" dirty="0">
                <a:latin typeface="Arial" charset="0"/>
              </a:rPr>
              <a:t>(stlačený oxid uhličitý - CO2)</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000" dirty="0">
                <a:solidFill>
                  <a:srgbClr val="FFFFFF"/>
                </a:solidFill>
                <a:latin typeface="Arial" charset="0"/>
              </a:rPr>
              <a:t>Vhodné i na hašení požáru elektrických zařízení. </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000" dirty="0">
                <a:solidFill>
                  <a:srgbClr val="FFFFFF"/>
                </a:solidFill>
                <a:latin typeface="Arial" charset="0"/>
              </a:rPr>
              <a:t> </a:t>
            </a:r>
          </a:p>
        </p:txBody>
      </p:sp>
      <p:pic>
        <p:nvPicPr>
          <p:cNvPr id="14340" name="Picture 3"/>
          <p:cNvPicPr>
            <a:picLocks noChangeAspect="1" noChangeArrowheads="1"/>
          </p:cNvPicPr>
          <p:nvPr/>
        </p:nvPicPr>
        <p:blipFill>
          <a:blip r:embed="rId3"/>
          <a:srcRect/>
          <a:stretch>
            <a:fillRect/>
          </a:stretch>
        </p:blipFill>
        <p:spPr bwMode="auto">
          <a:xfrm>
            <a:off x="1979613" y="2997200"/>
            <a:ext cx="1800225" cy="3024188"/>
          </a:xfrm>
          <a:prstGeom prst="rect">
            <a:avLst/>
          </a:prstGeom>
          <a:noFill/>
          <a:ln w="9525">
            <a:noFill/>
            <a:round/>
            <a:headEnd/>
            <a:tailEnd/>
          </a:ln>
          <a:effectLst/>
        </p:spPr>
      </p:pic>
      <p:pic>
        <p:nvPicPr>
          <p:cNvPr id="14341" name="Picture 2"/>
          <p:cNvPicPr>
            <a:picLocks noChangeAspect="1" noChangeArrowheads="1"/>
          </p:cNvPicPr>
          <p:nvPr/>
        </p:nvPicPr>
        <p:blipFill>
          <a:blip r:embed="rId4"/>
          <a:srcRect/>
          <a:stretch>
            <a:fillRect/>
          </a:stretch>
        </p:blipFill>
        <p:spPr bwMode="auto">
          <a:xfrm>
            <a:off x="5076825" y="3213100"/>
            <a:ext cx="1962150" cy="2667000"/>
          </a:xfrm>
          <a:prstGeom prst="rect">
            <a:avLst/>
          </a:prstGeom>
          <a:noFill/>
          <a:ln w="9525">
            <a:noFill/>
            <a:round/>
            <a:headEnd/>
            <a:tailEnd/>
          </a:ln>
          <a:effectLst/>
        </p:spPr>
      </p:pic>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850" y="333375"/>
            <a:ext cx="8496300" cy="6988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28613" indent="-327025">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1pPr>
            <a:lvl2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2pPr>
            <a:lvl3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3pPr>
            <a:lvl4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4pPr>
            <a:lvl5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9pPr>
          </a:lstStyle>
          <a:p>
            <a:pPr algn="ctr" eaLnBrk="1" hangingPunct="1">
              <a:buSzPct val="100000"/>
              <a:defRPr/>
            </a:pPr>
            <a:r>
              <a:rPr lang="cs-CZ" altLang="cs-CZ" sz="3200" b="1" dirty="0">
                <a:solidFill>
                  <a:srgbClr val="FFCC00"/>
                </a:solidFill>
                <a:effectLst>
                  <a:outerShdw blurRad="38100" dist="38100" dir="2700000" algn="tl">
                    <a:srgbClr val="000000"/>
                  </a:outerShdw>
                </a:effectLst>
                <a:latin typeface="Arial" charset="0"/>
              </a:rPr>
              <a:t>Evakuace</a:t>
            </a:r>
          </a:p>
          <a:p>
            <a:pPr eaLnBrk="1" hangingPunct="1">
              <a:buSzPct val="100000"/>
              <a:defRPr/>
            </a:pPr>
            <a:endParaRPr lang="cs-CZ" altLang="cs-CZ" sz="3200" b="1" dirty="0">
              <a:solidFill>
                <a:srgbClr val="FFCC00"/>
              </a:solidFill>
              <a:effectLst>
                <a:outerShdw blurRad="38100" dist="38100" dir="2700000" algn="tl">
                  <a:srgbClr val="000000"/>
                </a:outerShdw>
              </a:effectLst>
              <a:latin typeface="Arial" charset="0"/>
            </a:endParaRPr>
          </a:p>
          <a:p>
            <a:pPr eaLnBrk="1" hangingPunct="1">
              <a:buSzPct val="100000"/>
              <a:defRPr/>
            </a:pPr>
            <a:endParaRPr lang="cs-CZ" altLang="cs-CZ" sz="2000" b="1" dirty="0">
              <a:solidFill>
                <a:srgbClr val="FFCC00"/>
              </a:solidFill>
              <a:effectLst>
                <a:outerShdw blurRad="38100" dist="38100" dir="2700000" algn="tl">
                  <a:srgbClr val="000000"/>
                </a:outerShdw>
              </a:effectLst>
            </a:endParaRPr>
          </a:p>
          <a:p>
            <a:pPr eaLnBrk="1" hangingPunct="1">
              <a:buClr>
                <a:srgbClr val="FFCC00"/>
              </a:buClr>
              <a:buSzPct val="100000"/>
              <a:buFont typeface="Wingdings" pitchFamily="2" charset="2"/>
              <a:buChar char=""/>
              <a:defRPr/>
            </a:pPr>
            <a:r>
              <a:rPr lang="cs-CZ" altLang="cs-CZ" sz="2400" b="1" dirty="0">
                <a:effectLst>
                  <a:outerShdw blurRad="38100" dist="38100" dir="2700000" algn="tl">
                    <a:srgbClr val="000000"/>
                  </a:outerShdw>
                </a:effectLst>
                <a:latin typeface="Arial" charset="0"/>
              </a:rPr>
              <a:t>K evakuaci použijte vnitřních schodišť. </a:t>
            </a:r>
          </a:p>
          <a:p>
            <a:pPr eaLnBrk="1" hangingPunct="1">
              <a:buSzPct val="100000"/>
              <a:defRPr/>
            </a:pPr>
            <a:endParaRPr lang="cs-CZ" altLang="cs-CZ" sz="2400" b="1" dirty="0">
              <a:effectLst>
                <a:outerShdw blurRad="38100" dist="38100" dir="2700000" algn="tl">
                  <a:srgbClr val="000000"/>
                </a:outerShdw>
              </a:effectLst>
              <a:latin typeface="Arial" charset="0"/>
            </a:endParaRPr>
          </a:p>
          <a:p>
            <a:pPr eaLnBrk="1" hangingPunct="1">
              <a:buClr>
                <a:srgbClr val="FFCC00"/>
              </a:buClr>
              <a:buSzPct val="100000"/>
              <a:buFont typeface="Wingdings" pitchFamily="2" charset="2"/>
              <a:buChar char=""/>
              <a:defRPr/>
            </a:pPr>
            <a:r>
              <a:rPr lang="cs-CZ" altLang="cs-CZ" sz="2400" b="1" dirty="0">
                <a:effectLst>
                  <a:outerShdw blurRad="38100" dist="38100" dir="2700000" algn="tl">
                    <a:srgbClr val="000000"/>
                  </a:outerShdw>
                </a:effectLst>
                <a:latin typeface="Arial" charset="0"/>
              </a:rPr>
              <a:t>Neevakuujte materiál.</a:t>
            </a:r>
          </a:p>
          <a:p>
            <a:pPr eaLnBrk="1" hangingPunct="1">
              <a:buSzPct val="100000"/>
              <a:defRPr/>
            </a:pPr>
            <a:endParaRPr lang="cs-CZ" altLang="cs-CZ" sz="2400" b="1" dirty="0">
              <a:effectLst>
                <a:outerShdw blurRad="38100" dist="38100" dir="2700000" algn="tl">
                  <a:srgbClr val="000000"/>
                </a:outerShdw>
              </a:effectLst>
              <a:latin typeface="Arial" charset="0"/>
            </a:endParaRPr>
          </a:p>
          <a:p>
            <a:pPr eaLnBrk="1" hangingPunct="1">
              <a:buClr>
                <a:srgbClr val="FFCC00"/>
              </a:buClr>
              <a:buSzPct val="100000"/>
              <a:buFont typeface="Wingdings" pitchFamily="2" charset="2"/>
              <a:buChar char=""/>
              <a:defRPr/>
            </a:pPr>
            <a:r>
              <a:rPr lang="cs-CZ" altLang="cs-CZ" sz="2400" b="1" dirty="0">
                <a:effectLst>
                  <a:outerShdw blurRad="38100" dist="38100" dir="2700000" algn="tl">
                    <a:srgbClr val="000000"/>
                  </a:outerShdw>
                </a:effectLst>
                <a:latin typeface="Arial" charset="0"/>
              </a:rPr>
              <a:t>Na shromaždišti dbejte pokynů zaměstnanců školy, případně velitele zásahu (tj. hasič nebo policista).</a:t>
            </a:r>
          </a:p>
          <a:p>
            <a:pPr eaLnBrk="1" hangingPunct="1">
              <a:buClr>
                <a:srgbClr val="FFCC00"/>
              </a:buClr>
              <a:buSzPct val="100000"/>
              <a:buFont typeface="Wingdings" pitchFamily="2" charset="2"/>
              <a:buChar char=""/>
              <a:defRPr/>
            </a:pPr>
            <a:endParaRPr lang="cs-CZ" altLang="cs-CZ" sz="2400" b="1" dirty="0">
              <a:effectLst>
                <a:outerShdw blurRad="38100" dist="38100" dir="2700000" algn="tl">
                  <a:srgbClr val="000000"/>
                </a:outerShdw>
              </a:effectLst>
              <a:latin typeface="Arial" charset="0"/>
            </a:endParaRPr>
          </a:p>
          <a:p>
            <a:pPr eaLnBrk="1" hangingPunct="1">
              <a:buClr>
                <a:srgbClr val="FFCC00"/>
              </a:buClr>
              <a:buSzPct val="100000"/>
              <a:buFont typeface="Wingdings" pitchFamily="2" charset="2"/>
              <a:buChar char=""/>
              <a:defRPr/>
            </a:pPr>
            <a:endParaRPr lang="cs-CZ" altLang="cs-CZ" sz="2400" b="1" dirty="0">
              <a:effectLst>
                <a:outerShdw blurRad="38100" dist="38100" dir="2700000" algn="tl">
                  <a:srgbClr val="000000"/>
                </a:outerShdw>
              </a:effectLst>
              <a:latin typeface="Arial" charset="0"/>
            </a:endParaRPr>
          </a:p>
          <a:p>
            <a:pPr eaLnBrk="1" hangingPunct="1">
              <a:buClr>
                <a:srgbClr val="FFCC00"/>
              </a:buClr>
              <a:buSzPct val="100000"/>
              <a:buFont typeface="Wingdings" pitchFamily="2" charset="2"/>
              <a:buChar char=""/>
              <a:defRPr/>
            </a:pPr>
            <a:endParaRPr lang="cs-CZ" altLang="cs-CZ" sz="2400" b="1" dirty="0">
              <a:effectLst>
                <a:outerShdw blurRad="38100" dist="38100" dir="2700000" algn="tl">
                  <a:srgbClr val="000000"/>
                </a:outerShdw>
              </a:effectLst>
              <a:latin typeface="Arial" charset="0"/>
            </a:endParaRPr>
          </a:p>
          <a:p>
            <a:pPr eaLnBrk="1" hangingPunct="1">
              <a:buClr>
                <a:srgbClr val="FFCC00"/>
              </a:buClr>
              <a:buSzPct val="100000"/>
              <a:buFont typeface="Wingdings" pitchFamily="2" charset="2"/>
              <a:buChar char=""/>
              <a:defRPr/>
            </a:pPr>
            <a:endParaRPr lang="cs-CZ" altLang="cs-CZ" sz="2400" b="1" dirty="0">
              <a:effectLst>
                <a:outerShdw blurRad="38100" dist="38100" dir="2700000" algn="tl">
                  <a:srgbClr val="000000"/>
                </a:outerShdw>
              </a:effectLst>
              <a:latin typeface="Arial" charset="0"/>
            </a:endParaRPr>
          </a:p>
          <a:p>
            <a:pPr eaLnBrk="1" hangingPunct="1">
              <a:buClr>
                <a:srgbClr val="FFCC00"/>
              </a:buClr>
              <a:buSzPct val="100000"/>
              <a:buFont typeface="Wingdings" pitchFamily="2" charset="2"/>
              <a:buChar char=""/>
              <a:defRPr/>
            </a:pPr>
            <a:r>
              <a:rPr lang="cs-CZ" altLang="cs-CZ" sz="2400" b="1" dirty="0">
                <a:effectLst>
                  <a:outerShdw blurRad="38100" dist="38100" dir="2700000" algn="tl">
                    <a:srgbClr val="000000"/>
                  </a:outerShdw>
                </a:effectLst>
                <a:latin typeface="Arial" charset="0"/>
              </a:rPr>
              <a:t>K evakuaci nepoužívat výtahy!</a:t>
            </a:r>
          </a:p>
          <a:p>
            <a:pPr eaLnBrk="1" hangingPunct="1">
              <a:buClr>
                <a:srgbClr val="FFCC00"/>
              </a:buClr>
              <a:buSzPct val="100000"/>
              <a:buFont typeface="Wingdings" pitchFamily="2" charset="2"/>
              <a:buChar char=""/>
              <a:defRPr/>
            </a:pPr>
            <a:endParaRPr lang="cs-CZ" altLang="cs-CZ" sz="2400" b="1" dirty="0">
              <a:effectLst>
                <a:outerShdw blurRad="38100" dist="38100" dir="2700000" algn="tl">
                  <a:srgbClr val="000000"/>
                </a:outerShdw>
              </a:effectLst>
              <a:latin typeface="Arial" charset="0"/>
            </a:endParaRPr>
          </a:p>
          <a:p>
            <a:pPr algn="ctr" eaLnBrk="1" hangingPunct="1">
              <a:buClr>
                <a:srgbClr val="FFCC00"/>
              </a:buClr>
              <a:buSzPct val="100000"/>
              <a:defRPr/>
            </a:pPr>
            <a:r>
              <a:rPr lang="cs-CZ" altLang="cs-CZ" sz="2400" b="1" dirty="0">
                <a:solidFill>
                  <a:srgbClr val="FFFF00"/>
                </a:solidFill>
                <a:effectLst>
                  <a:outerShdw blurRad="38100" dist="38100" dir="2700000" algn="tl">
                    <a:srgbClr val="000000"/>
                  </a:outerShdw>
                </a:effectLst>
                <a:latin typeface="Arial" charset="0"/>
              </a:rPr>
              <a:t>Evakuační cesty, únikové východy = evakuační plány</a:t>
            </a:r>
          </a:p>
          <a:p>
            <a:pPr eaLnBrk="1" hangingPunct="1">
              <a:buSzPct val="100000"/>
              <a:defRPr/>
            </a:pPr>
            <a:endParaRPr lang="cs-CZ" altLang="cs-CZ" sz="2400" b="1" dirty="0">
              <a:effectLst>
                <a:outerShdw blurRad="38100" dist="38100" dir="2700000" algn="tl">
                  <a:srgbClr val="000000"/>
                </a:outerShdw>
              </a:effectLst>
              <a:latin typeface="Arial" charset="0"/>
            </a:endParaRPr>
          </a:p>
          <a:p>
            <a:pPr eaLnBrk="1" hangingPunct="1">
              <a:buSzPct val="100000"/>
              <a:defRPr/>
            </a:pPr>
            <a:endParaRPr lang="cs-CZ" altLang="cs-CZ" sz="2800" b="1" dirty="0">
              <a:solidFill>
                <a:srgbClr val="FFCC00"/>
              </a:solidFill>
              <a:effectLst>
                <a:outerShdw blurRad="38100" dist="38100" dir="2700000" algn="tl">
                  <a:srgbClr val="000000"/>
                </a:outerShdw>
              </a:effectLst>
            </a:endParaRPr>
          </a:p>
        </p:txBody>
      </p:sp>
      <p:sp>
        <p:nvSpPr>
          <p:cNvPr id="17410" name="Text Box 2"/>
          <p:cNvSpPr txBox="1">
            <a:spLocks noChangeArrowheads="1"/>
          </p:cNvSpPr>
          <p:nvPr/>
        </p:nvSpPr>
        <p:spPr bwMode="auto">
          <a:xfrm>
            <a:off x="8686800" y="928688"/>
            <a:ext cx="1814513" cy="5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Garamond" panose="02020404030301010803" pitchFamily="18" charset="0"/>
                <a:cs typeface="Arial Unicode MS" panose="020B0604020202020204" pitchFamily="34" charset="-128"/>
              </a:defRPr>
            </a:lvl9pPr>
          </a:lstStyle>
          <a:p>
            <a:pPr eaLnBrk="1" hangingPunct="1">
              <a:spcBef>
                <a:spcPts val="800"/>
              </a:spcBef>
              <a:buSzPct val="100000"/>
              <a:defRPr/>
            </a:pPr>
            <a:endParaRPr lang="cs-CZ" altLang="cs-CZ" sz="3200">
              <a:effectLst>
                <a:outerShdw blurRad="38100" dist="38100" dir="2700000" algn="tl">
                  <a:srgbClr val="000000"/>
                </a:outerShdw>
              </a:effectLst>
              <a:ea typeface="+mn-ea"/>
            </a:endParaRPr>
          </a:p>
          <a:p>
            <a:pPr eaLnBrk="1" hangingPunct="1">
              <a:spcBef>
                <a:spcPts val="800"/>
              </a:spcBef>
              <a:buSzPct val="100000"/>
              <a:defRPr/>
            </a:pPr>
            <a:endParaRPr lang="cs-CZ" altLang="cs-CZ" sz="3200">
              <a:effectLst>
                <a:outerShdw blurRad="38100" dist="38100" dir="2700000" algn="tl">
                  <a:srgbClr val="000000"/>
                </a:outerShdw>
              </a:effectLst>
              <a:ea typeface="+mn-ea"/>
            </a:endParaRPr>
          </a:p>
          <a:p>
            <a:pPr eaLnBrk="1" hangingPunct="1">
              <a:spcBef>
                <a:spcPts val="800"/>
              </a:spcBef>
              <a:buSzPct val="100000"/>
              <a:defRPr/>
            </a:pPr>
            <a:endParaRPr lang="cs-CZ" altLang="cs-CZ" sz="3200">
              <a:effectLst>
                <a:outerShdw blurRad="38100" dist="38100" dir="2700000" algn="tl">
                  <a:srgbClr val="000000"/>
                </a:outerShdw>
              </a:effectLst>
              <a:ea typeface="+mn-ea"/>
            </a:endParaRPr>
          </a:p>
        </p:txBody>
      </p:sp>
      <p:pic>
        <p:nvPicPr>
          <p:cNvPr id="15364" name="Picture 3"/>
          <p:cNvPicPr>
            <a:picLocks noChangeAspect="1" noChangeArrowheads="1"/>
          </p:cNvPicPr>
          <p:nvPr/>
        </p:nvPicPr>
        <p:blipFill>
          <a:blip r:embed="rId3"/>
          <a:srcRect/>
          <a:stretch>
            <a:fillRect/>
          </a:stretch>
        </p:blipFill>
        <p:spPr bwMode="auto">
          <a:xfrm>
            <a:off x="3708400" y="4159250"/>
            <a:ext cx="1800225" cy="842963"/>
          </a:xfrm>
          <a:prstGeom prst="rect">
            <a:avLst/>
          </a:prstGeom>
          <a:noFill/>
          <a:ln w="9525">
            <a:noFill/>
            <a:round/>
            <a:headEnd/>
            <a:tailEnd/>
          </a:ln>
          <a:effectLst/>
        </p:spPr>
      </p:pic>
      <p:pic>
        <p:nvPicPr>
          <p:cNvPr id="15365" name="Picture 4"/>
          <p:cNvPicPr>
            <a:picLocks noChangeAspect="1" noChangeArrowheads="1"/>
          </p:cNvPicPr>
          <p:nvPr/>
        </p:nvPicPr>
        <p:blipFill>
          <a:blip r:embed="rId4"/>
          <a:srcRect/>
          <a:stretch>
            <a:fillRect/>
          </a:stretch>
        </p:blipFill>
        <p:spPr bwMode="auto">
          <a:xfrm>
            <a:off x="6300788" y="2133600"/>
            <a:ext cx="1076325" cy="676275"/>
          </a:xfrm>
          <a:prstGeom prst="rect">
            <a:avLst/>
          </a:prstGeom>
          <a:noFill/>
          <a:ln w="9525">
            <a:noFill/>
            <a:round/>
            <a:headEnd/>
            <a:tailEnd/>
          </a:ln>
          <a:effectLst/>
        </p:spPr>
      </p:pic>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39750" y="2565400"/>
            <a:ext cx="7993063" cy="2264339"/>
          </a:xfrm>
          <a:prstGeom prst="rect">
            <a:avLst/>
          </a:prstGeom>
          <a:noFill/>
          <a:ln w="9525">
            <a:noFill/>
            <a:round/>
            <a:headEnd/>
            <a:tailEnd/>
          </a:ln>
          <a:effectLst/>
        </p:spPr>
        <p:txBody>
          <a:bodyPr lIns="90000" tIns="46800" rIns="90000" bIns="46800">
            <a:spAutoFit/>
          </a:bodyPr>
          <a:lstStyle/>
          <a:p>
            <a:pPr algn="ctr" eaLnBrk="1" hangingPunct="1">
              <a:spcBef>
                <a:spcPts val="1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b="1" dirty="0">
              <a:solidFill>
                <a:srgbClr val="FFFFFF"/>
              </a:solidFill>
              <a:latin typeface="Arial" charset="0"/>
            </a:endParaRPr>
          </a:p>
          <a:p>
            <a:pPr algn="ctr" eaLnBrk="1" hangingPunct="1">
              <a:spcBef>
                <a:spcPts val="1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a:solidFill>
                  <a:srgbClr val="FFFFFF"/>
                </a:solidFill>
                <a:latin typeface="Arial" charset="0"/>
              </a:rPr>
              <a:t>Ing. Vladimír </a:t>
            </a:r>
            <a:r>
              <a:rPr lang="cs-CZ" altLang="cs-CZ" sz="2400" b="1" dirty="0" err="1">
                <a:solidFill>
                  <a:srgbClr val="FFFFFF"/>
                </a:solidFill>
                <a:latin typeface="Arial" charset="0"/>
              </a:rPr>
              <a:t>Vaško</a:t>
            </a:r>
            <a:endParaRPr lang="cs-CZ" altLang="cs-CZ" sz="2400" b="1" dirty="0">
              <a:solidFill>
                <a:srgbClr val="FFFFFF"/>
              </a:solidFill>
              <a:latin typeface="Arial" charset="0"/>
            </a:endParaRPr>
          </a:p>
          <a:p>
            <a:pPr algn="ctr" eaLnBrk="1" hangingPunct="1">
              <a:spcBef>
                <a:spcPts val="1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a:solidFill>
                  <a:srgbClr val="FFFFFF"/>
                </a:solidFill>
                <a:latin typeface="Arial" charset="0"/>
              </a:rPr>
              <a:t> OZO BOZP  ev. č. ROVS/5476/PREV/2018</a:t>
            </a:r>
          </a:p>
          <a:p>
            <a:pPr algn="ctr" eaLnBrk="1" hangingPunct="1">
              <a:spcBef>
                <a:spcPts val="1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dirty="0">
                <a:solidFill>
                  <a:srgbClr val="FFFFFF"/>
                </a:solidFill>
                <a:latin typeface="Arial" charset="0"/>
              </a:rPr>
              <a:t>Z-OZO PO ev. č. 144/2007</a:t>
            </a:r>
          </a:p>
        </p:txBody>
      </p:sp>
      <p:sp>
        <p:nvSpPr>
          <p:cNvPr id="18434" name="Text Box 2"/>
          <p:cNvSpPr txBox="1">
            <a:spLocks noChangeArrowheads="1"/>
          </p:cNvSpPr>
          <p:nvPr/>
        </p:nvSpPr>
        <p:spPr bwMode="auto">
          <a:xfrm>
            <a:off x="539750" y="1665288"/>
            <a:ext cx="7993063" cy="641350"/>
          </a:xfrm>
          <a:prstGeom prst="rect">
            <a:avLst/>
          </a:prstGeom>
          <a:noFill/>
          <a:ln w="9525">
            <a:noFill/>
            <a:round/>
            <a:headEnd/>
            <a:tailEnd/>
          </a:ln>
          <a:effectLst/>
        </p:spPr>
        <p:txBody>
          <a:bodyPr lIns="90000" tIns="46800" rIns="90000" bIns="46800">
            <a:spAutoFit/>
          </a:bodyPr>
          <a:lstStyle/>
          <a:p>
            <a:pPr algn="ctr" eaLnBrk="1" hangingPunct="1">
              <a:spcBef>
                <a:spcPts val="2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600" b="1">
                <a:solidFill>
                  <a:srgbClr val="FF0000"/>
                </a:solidFill>
                <a:latin typeface="Arial" charset="0"/>
              </a:rPr>
              <a:t>Děkuji za pozornost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repeatCount="indefinite" fill="hold" nodeType="afterEffect">
                                  <p:stCondLst>
                                    <p:cond delay="0"/>
                                  </p:stCondLst>
                                  <p:childTnLst>
                                    <p:animClr clrSpc="rgb" dir="cw">
                                      <p:cBhvr additive="repl">
                                        <p:cTn id="6" dur="1500" autoRev="1" fill="hold" masterRel="sameClick"/>
                                        <p:tgtEl>
                                          <p:spTgt spid="18434">
                                            <p:txEl>
                                              <p:pRg st="0" end="0"/>
                                            </p:txEl>
                                          </p:spTgt>
                                        </p:tgtEl>
                                        <p:attrNameLst>
                                          <p:attrName>style.color</p:attrName>
                                        </p:attrNameLst>
                                      </p:cBhvr>
                                      <p:to>
                                        <a:srgbClr val="003399"/>
                                      </p:to>
                                    </p:animClr>
                                    <p:animClr clrSpc="rgb" dir="cw">
                                      <p:cBhvr additive="repl">
                                        <p:cTn id="7" dur="1500" autoRev="1" fill="hold" masterRel="sameClick"/>
                                        <p:tgtEl>
                                          <p:spTgt spid="18434">
                                            <p:txEl>
                                              <p:pRg st="0" end="0"/>
                                            </p:txEl>
                                          </p:spTgt>
                                        </p:tgtEl>
                                        <p:attrNameLst>
                                          <p:attrName>fillColor</p:attrName>
                                        </p:attrNameLst>
                                      </p:cBhvr>
                                      <p:to>
                                        <a:srgbClr val="003399"/>
                                      </p:to>
                                    </p:animClr>
                                    <p:set>
                                      <p:cBhvr additive="repl">
                                        <p:cTn id="8" dur="1500" autoRev="1" fill="hold"/>
                                        <p:tgtEl>
                                          <p:spTgt spid="1843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28596" y="1071546"/>
            <a:ext cx="8229600" cy="395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28613" indent="-327025">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1pPr>
            <a:lvl2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2pPr>
            <a:lvl3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3pPr>
            <a:lvl4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4pPr>
            <a:lvl5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9pPr>
          </a:lstStyle>
          <a:p>
            <a:pPr algn="ctr" eaLnBrk="1" hangingPunct="1">
              <a:spcBef>
                <a:spcPts val="800"/>
              </a:spcBef>
              <a:buSzPct val="100000"/>
              <a:defRPr/>
            </a:pPr>
            <a:r>
              <a:rPr lang="cs-CZ" altLang="cs-CZ" sz="2800" b="1" dirty="0">
                <a:solidFill>
                  <a:srgbClr val="FFCC00"/>
                </a:solidFill>
                <a:latin typeface="Arial" charset="0"/>
              </a:rPr>
              <a:t>Účel seznámení</a:t>
            </a:r>
            <a:r>
              <a:rPr lang="cs-CZ" altLang="cs-CZ" sz="3200" b="1" dirty="0">
                <a:solidFill>
                  <a:srgbClr val="FFFFFF"/>
                </a:solidFill>
              </a:rPr>
              <a:t> </a:t>
            </a:r>
          </a:p>
          <a:p>
            <a:pPr eaLnBrk="1" hangingPunct="1">
              <a:spcBef>
                <a:spcPts val="700"/>
              </a:spcBef>
              <a:buClr>
                <a:srgbClr val="FFCC00"/>
              </a:buClr>
              <a:buSzPct val="37000"/>
              <a:buFont typeface="Times New Roman" pitchFamily="18" charset="0"/>
              <a:buBlip>
                <a:blip r:embed="rId3"/>
              </a:buBlip>
              <a:defRPr/>
            </a:pPr>
            <a:r>
              <a:rPr lang="cs-CZ" altLang="cs-CZ" sz="2400" dirty="0">
                <a:solidFill>
                  <a:srgbClr val="FFFFFF"/>
                </a:solidFill>
                <a:effectLst>
                  <a:outerShdw blurRad="38100" dist="38100" dir="2700000" algn="tl">
                    <a:srgbClr val="000000"/>
                  </a:outerShdw>
                </a:effectLst>
                <a:latin typeface="Arial" charset="0"/>
              </a:rPr>
              <a:t>Seznámit studenty se základními povinnostmi bezpečnosti a ochrany zdraví při práci (dále BOZP) </a:t>
            </a:r>
            <a:br>
              <a:rPr lang="cs-CZ" altLang="cs-CZ" sz="2400" dirty="0">
                <a:solidFill>
                  <a:srgbClr val="FFFFFF"/>
                </a:solidFill>
                <a:effectLst>
                  <a:outerShdw blurRad="38100" dist="38100" dir="2700000" algn="tl">
                    <a:srgbClr val="000000"/>
                  </a:outerShdw>
                </a:effectLst>
                <a:latin typeface="Arial" charset="0"/>
              </a:rPr>
            </a:br>
            <a:r>
              <a:rPr lang="cs-CZ" altLang="cs-CZ" sz="2400" dirty="0">
                <a:solidFill>
                  <a:srgbClr val="FFFFFF"/>
                </a:solidFill>
                <a:effectLst>
                  <a:outerShdw blurRad="38100" dist="38100" dir="2700000" algn="tl">
                    <a:srgbClr val="000000"/>
                  </a:outerShdw>
                </a:effectLst>
                <a:latin typeface="Arial" charset="0"/>
              </a:rPr>
              <a:t>a povinnostmi na úseku požární ochrany (dále PO).</a:t>
            </a: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95288" y="360363"/>
            <a:ext cx="3097212" cy="191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28613" indent="-327025">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1pPr>
            <a:lvl2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2pPr>
            <a:lvl3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3pPr>
            <a:lvl4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4pPr>
            <a:lvl5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9pPr>
          </a:lstStyle>
          <a:p>
            <a:pPr algn="ctr" eaLnBrk="1" hangingPunct="1">
              <a:spcBef>
                <a:spcPts val="800"/>
              </a:spcBef>
              <a:buSzPct val="100000"/>
              <a:defRPr/>
            </a:pPr>
            <a:r>
              <a:rPr lang="cs-CZ" altLang="cs-CZ" sz="2800" b="1" dirty="0">
                <a:solidFill>
                  <a:srgbClr val="FFCC00"/>
                </a:solidFill>
                <a:latin typeface="Arial" charset="0"/>
              </a:rPr>
              <a:t>Materiály</a:t>
            </a:r>
          </a:p>
          <a:p>
            <a:pPr algn="ctr" eaLnBrk="1" hangingPunct="1">
              <a:spcBef>
                <a:spcPts val="800"/>
              </a:spcBef>
              <a:buSzPct val="100000"/>
              <a:defRPr/>
            </a:pPr>
            <a:endParaRPr lang="cs-CZ" altLang="cs-CZ" sz="2800" b="1" dirty="0">
              <a:solidFill>
                <a:srgbClr val="FFCC00"/>
              </a:solidFill>
              <a:latin typeface="Arial" charset="0"/>
            </a:endParaRPr>
          </a:p>
          <a:p>
            <a:pPr eaLnBrk="1" hangingPunct="1">
              <a:spcBef>
                <a:spcPts val="700"/>
              </a:spcBef>
              <a:buClr>
                <a:srgbClr val="FFCC00"/>
              </a:buClr>
              <a:buSzPct val="37000"/>
              <a:buFont typeface="Times New Roman" pitchFamily="18" charset="0"/>
              <a:buBlip>
                <a:blip r:embed="rId4"/>
              </a:buBlip>
              <a:defRPr/>
            </a:pPr>
            <a:r>
              <a:rPr lang="cs-CZ" altLang="cs-CZ" sz="2400" dirty="0">
                <a:solidFill>
                  <a:srgbClr val="FFFFFF"/>
                </a:solidFill>
                <a:effectLst>
                  <a:outerShdw blurRad="38100" dist="38100" dir="2700000" algn="tl">
                    <a:srgbClr val="000000"/>
                  </a:outerShdw>
                </a:effectLst>
                <a:latin typeface="Arial" charset="0"/>
              </a:rPr>
              <a:t>Školení je nutno provést prokazatelně, proto jsou k dispozici materiály, které se s Vaším podpisem zakládají na studijním oddělení.</a:t>
            </a:r>
          </a:p>
        </p:txBody>
      </p:sp>
      <p:graphicFrame>
        <p:nvGraphicFramePr>
          <p:cNvPr id="5123" name="Objekt 5"/>
          <p:cNvGraphicFramePr>
            <a:graphicFrameLocks noChangeAspect="1"/>
          </p:cNvGraphicFramePr>
          <p:nvPr/>
        </p:nvGraphicFramePr>
        <p:xfrm>
          <a:off x="4067175" y="188913"/>
          <a:ext cx="4427538" cy="6264275"/>
        </p:xfrm>
        <a:graphic>
          <a:graphicData uri="http://schemas.openxmlformats.org/presentationml/2006/ole">
            <mc:AlternateContent xmlns:mc="http://schemas.openxmlformats.org/markup-compatibility/2006">
              <mc:Choice xmlns:v="urn:schemas-microsoft-com:vml" Requires="v">
                <p:oleObj spid="_x0000_s1026" name="Acrobat Document" r:id="rId5" imgW="3268440" imgH="4630680" progId="AcroExch.Document.7">
                  <p:embed/>
                </p:oleObj>
              </mc:Choice>
              <mc:Fallback>
                <p:oleObj name="Acrobat Document" r:id="rId5" imgW="3268440" imgH="4630680" progId="AcroExch.Document.7">
                  <p:embed/>
                  <p:pic>
                    <p:nvPicPr>
                      <p:cNvPr id="0" name="Objek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188913"/>
                        <a:ext cx="4427538" cy="626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a:solidFill>
                  <a:srgbClr val="FFCC00"/>
                </a:solidFill>
                <a:latin typeface="Arial" charset="0"/>
              </a:rPr>
              <a:t>Odpovědnost za BOZP</a:t>
            </a:r>
          </a:p>
        </p:txBody>
      </p:sp>
      <p:sp>
        <p:nvSpPr>
          <p:cNvPr id="2" name="Text Box 2"/>
          <p:cNvSpPr txBox="1">
            <a:spLocks noChangeArrowheads="1"/>
          </p:cNvSpPr>
          <p:nvPr/>
        </p:nvSpPr>
        <p:spPr bwMode="auto">
          <a:xfrm>
            <a:off x="468313" y="18446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54000" indent="-142875">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1pPr>
            <a:lvl2pPr>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2pPr>
            <a:lvl3pPr>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3pPr>
            <a:lvl4pPr>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4pPr>
            <a:lvl5pPr>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254000" algn="l"/>
                <a:tab pos="701675" algn="l"/>
                <a:tab pos="1150938" algn="l"/>
                <a:tab pos="1600200" algn="l"/>
                <a:tab pos="2049463" algn="l"/>
                <a:tab pos="2498725" algn="l"/>
                <a:tab pos="2947988" algn="l"/>
                <a:tab pos="3397250" algn="l"/>
                <a:tab pos="3846513" algn="l"/>
                <a:tab pos="4295775" algn="l"/>
                <a:tab pos="4745038" algn="l"/>
                <a:tab pos="5194300" algn="l"/>
                <a:tab pos="5643563" algn="l"/>
                <a:tab pos="6092825" algn="l"/>
                <a:tab pos="6542088" algn="l"/>
                <a:tab pos="6991350" algn="l"/>
                <a:tab pos="7440613" algn="l"/>
                <a:tab pos="7889875" algn="l"/>
                <a:tab pos="8339138" algn="l"/>
                <a:tab pos="8788400" algn="l"/>
                <a:tab pos="9237663" algn="l"/>
              </a:tabLst>
              <a:defRPr>
                <a:solidFill>
                  <a:schemeClr val="bg1"/>
                </a:solidFill>
                <a:latin typeface="Garamond" pitchFamily="18" charset="0"/>
                <a:ea typeface="Arial Unicode MS" pitchFamily="34" charset="-128"/>
                <a:cs typeface="Arial Unicode MS" pitchFamily="34" charset="-128"/>
              </a:defRPr>
            </a:lvl9pPr>
          </a:lstStyle>
          <a:p>
            <a:pPr eaLnBrk="1" hangingPunct="1">
              <a:spcBef>
                <a:spcPts val="250"/>
              </a:spcBef>
              <a:buSzPct val="100000"/>
              <a:defRPr/>
            </a:pPr>
            <a:endParaRPr lang="cs-CZ" altLang="cs-CZ" sz="1000">
              <a:solidFill>
                <a:srgbClr val="FFFFFF"/>
              </a:solidFill>
              <a:effectLst>
                <a:outerShdw blurRad="38100" dist="38100" dir="2700000" algn="tl">
                  <a:srgbClr val="000000"/>
                </a:outerShdw>
              </a:effectLst>
              <a:latin typeface="Times New Roman" pitchFamily="18" charset="0"/>
            </a:endParaRPr>
          </a:p>
          <a:p>
            <a:pPr eaLnBrk="1" hangingPunct="1">
              <a:spcBef>
                <a:spcPts val="600"/>
              </a:spcBef>
              <a:buClr>
                <a:srgbClr val="000000"/>
              </a:buClr>
              <a:buSzPct val="43000"/>
              <a:buFont typeface="Times New Roman" pitchFamily="18" charset="0"/>
              <a:buBlip>
                <a:blip r:embed="rId3"/>
              </a:buBlip>
              <a:defRPr/>
            </a:pPr>
            <a:r>
              <a:rPr lang="cs-CZ" altLang="cs-CZ" sz="2400">
                <a:solidFill>
                  <a:srgbClr val="FFFFFF"/>
                </a:solidFill>
                <a:effectLst>
                  <a:outerShdw blurRad="38100" dist="38100" dir="2700000" algn="tl">
                    <a:srgbClr val="000000"/>
                  </a:outerShdw>
                </a:effectLst>
                <a:latin typeface="Times New Roman" pitchFamily="18" charset="0"/>
              </a:rPr>
              <a:t> </a:t>
            </a:r>
            <a:r>
              <a:rPr lang="cs-CZ" altLang="cs-CZ" sz="2000" b="1">
                <a:solidFill>
                  <a:srgbClr val="FFFFFF"/>
                </a:solidFill>
                <a:effectLst>
                  <a:outerShdw blurRad="38100" dist="38100" dir="2700000" algn="tl">
                    <a:srgbClr val="000000"/>
                  </a:outerShdw>
                </a:effectLst>
                <a:latin typeface="Arial" charset="0"/>
              </a:rPr>
              <a:t>Škola je povinna zajistit </a:t>
            </a:r>
            <a:r>
              <a:rPr lang="cs-CZ" altLang="cs-CZ" sz="2000" b="1">
                <a:solidFill>
                  <a:srgbClr val="FFFF00"/>
                </a:solidFill>
                <a:effectLst>
                  <a:outerShdw blurRad="38100" dist="38100" dir="2700000" algn="tl">
                    <a:srgbClr val="000000"/>
                  </a:outerShdw>
                </a:effectLst>
                <a:latin typeface="Arial" charset="0"/>
              </a:rPr>
              <a:t>bezpečnost a ochranu zdraví všech osob</a:t>
            </a:r>
            <a:r>
              <a:rPr lang="cs-CZ" altLang="cs-CZ" sz="2000" b="1">
                <a:solidFill>
                  <a:srgbClr val="FFFFFF"/>
                </a:solidFill>
                <a:effectLst>
                  <a:outerShdw blurRad="38100" dist="38100" dir="2700000" algn="tl">
                    <a:srgbClr val="000000"/>
                  </a:outerShdw>
                </a:effectLst>
                <a:latin typeface="Arial" charset="0"/>
              </a:rPr>
              <a:t> s  ohledem na rizika možného ohrožení jejich života </a:t>
            </a:r>
            <a:br>
              <a:rPr lang="cs-CZ" altLang="cs-CZ" sz="2000" b="1">
                <a:solidFill>
                  <a:srgbClr val="FFFFFF"/>
                </a:solidFill>
                <a:effectLst>
                  <a:outerShdw blurRad="38100" dist="38100" dir="2700000" algn="tl">
                    <a:srgbClr val="000000"/>
                  </a:outerShdw>
                </a:effectLst>
                <a:latin typeface="Arial" charset="0"/>
              </a:rPr>
            </a:br>
            <a:r>
              <a:rPr lang="cs-CZ" altLang="cs-CZ" sz="2000" b="1">
                <a:solidFill>
                  <a:srgbClr val="FFFFFF"/>
                </a:solidFill>
                <a:effectLst>
                  <a:outerShdw blurRad="38100" dist="38100" dir="2700000" algn="tl">
                    <a:srgbClr val="000000"/>
                  </a:outerShdw>
                </a:effectLst>
                <a:latin typeface="Arial" charset="0"/>
              </a:rPr>
              <a:t>a zdraví, která se týkají výkonu práce, studia, pohybu </a:t>
            </a:r>
            <a:br>
              <a:rPr lang="cs-CZ" altLang="cs-CZ" sz="2000" b="1">
                <a:solidFill>
                  <a:srgbClr val="FFFFFF"/>
                </a:solidFill>
                <a:effectLst>
                  <a:outerShdw blurRad="38100" dist="38100" dir="2700000" algn="tl">
                    <a:srgbClr val="000000"/>
                  </a:outerShdw>
                </a:effectLst>
                <a:latin typeface="Arial" charset="0"/>
              </a:rPr>
            </a:br>
            <a:r>
              <a:rPr lang="cs-CZ" altLang="cs-CZ" sz="2000" b="1">
                <a:solidFill>
                  <a:srgbClr val="FFFFFF"/>
                </a:solidFill>
                <a:effectLst>
                  <a:outerShdw blurRad="38100" dist="38100" dir="2700000" algn="tl">
                    <a:srgbClr val="000000"/>
                  </a:outerShdw>
                </a:effectLst>
                <a:latin typeface="Arial" charset="0"/>
              </a:rPr>
              <a:t>ve školních prostorách (dále jen „rizika“). </a:t>
            </a:r>
          </a:p>
          <a:p>
            <a:pPr eaLnBrk="1" hangingPunct="1">
              <a:spcBef>
                <a:spcPts val="600"/>
              </a:spcBef>
              <a:buSzPct val="100000"/>
              <a:defRPr/>
            </a:pPr>
            <a:endParaRPr lang="cs-CZ" altLang="cs-CZ" sz="2000" b="1">
              <a:solidFill>
                <a:srgbClr val="FFFFFF"/>
              </a:solidFill>
              <a:effectLst>
                <a:outerShdw blurRad="38100" dist="38100" dir="2700000" algn="tl">
                  <a:srgbClr val="000000"/>
                </a:outerShdw>
              </a:effectLst>
              <a:latin typeface="Arial" charset="0"/>
            </a:endParaRPr>
          </a:p>
          <a:p>
            <a:pPr eaLnBrk="1" hangingPunct="1">
              <a:spcBef>
                <a:spcPts val="600"/>
              </a:spcBef>
              <a:buClr>
                <a:srgbClr val="000000"/>
              </a:buClr>
              <a:buSzPct val="43000"/>
              <a:buFont typeface="Times New Roman" pitchFamily="18" charset="0"/>
              <a:buBlip>
                <a:blip r:embed="rId3"/>
              </a:buBlip>
              <a:defRPr/>
            </a:pPr>
            <a:r>
              <a:rPr lang="cs-CZ" altLang="cs-CZ" sz="2000" b="1">
                <a:solidFill>
                  <a:srgbClr val="FFFFFF"/>
                </a:solidFill>
                <a:effectLst>
                  <a:outerShdw blurRad="38100" dist="38100" dir="2700000" algn="tl">
                    <a:srgbClr val="000000"/>
                  </a:outerShdw>
                </a:effectLst>
                <a:latin typeface="Arial" charset="0"/>
              </a:rPr>
              <a:t> Péče o bezpečnost a ochranu zdraví je nedílnou </a:t>
            </a:r>
            <a:br>
              <a:rPr lang="cs-CZ" altLang="cs-CZ" sz="2000" b="1">
                <a:solidFill>
                  <a:srgbClr val="FFFFFF"/>
                </a:solidFill>
                <a:effectLst>
                  <a:outerShdw blurRad="38100" dist="38100" dir="2700000" algn="tl">
                    <a:srgbClr val="000000"/>
                  </a:outerShdw>
                </a:effectLst>
                <a:latin typeface="Arial" charset="0"/>
              </a:rPr>
            </a:br>
            <a:r>
              <a:rPr lang="cs-CZ" altLang="cs-CZ" sz="2000" b="1">
                <a:solidFill>
                  <a:srgbClr val="FFFFFF"/>
                </a:solidFill>
                <a:effectLst>
                  <a:outerShdw blurRad="38100" dist="38100" dir="2700000" algn="tl">
                    <a:srgbClr val="000000"/>
                  </a:outerShdw>
                </a:effectLst>
                <a:latin typeface="Arial" charset="0"/>
              </a:rPr>
              <a:t>a rovnocennou součástí při plnění pracovních, či studijních povinností u všech osob v prostorách školy při jakýchkoli činnostech.</a:t>
            </a:r>
            <a:r>
              <a:rPr lang="cs-CZ" altLang="cs-CZ" sz="2000">
                <a:solidFill>
                  <a:srgbClr val="FFFFFF"/>
                </a:solidFill>
                <a:effectLst>
                  <a:outerShdw blurRad="38100" dist="38100" dir="2700000" algn="tl">
                    <a:srgbClr val="000000"/>
                  </a:outerShdw>
                </a:effectLst>
                <a:latin typeface="Arial" charset="0"/>
              </a:rPr>
              <a:t> </a:t>
            </a:r>
          </a:p>
          <a:p>
            <a:pPr eaLnBrk="1" hangingPunct="1">
              <a:spcBef>
                <a:spcPts val="600"/>
              </a:spcBef>
              <a:buSzPct val="100000"/>
              <a:defRPr/>
            </a:pPr>
            <a:endParaRPr lang="cs-CZ" altLang="cs-CZ" sz="2000">
              <a:solidFill>
                <a:srgbClr val="FFFFFF"/>
              </a:solidFill>
              <a:effectLst>
                <a:outerShdw blurRad="38100" dist="38100" dir="2700000" algn="tl">
                  <a:srgbClr val="000000"/>
                </a:outerShdw>
              </a:effectLst>
              <a:latin typeface="Arial"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79388" y="0"/>
            <a:ext cx="8280400" cy="630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1pPr>
            <a:lvl2pPr marL="736600" indent="-279400">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2pPr>
            <a:lvl3pPr>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3pPr>
            <a:lvl4pPr>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4pPr>
            <a:lvl5pPr>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0" algn="l"/>
                <a:tab pos="328613" algn="l"/>
                <a:tab pos="898525" algn="l"/>
                <a:tab pos="1812925" algn="l"/>
                <a:tab pos="2727325" algn="l"/>
                <a:tab pos="3641725" algn="l"/>
                <a:tab pos="4556125" algn="l"/>
                <a:tab pos="5470525" algn="l"/>
                <a:tab pos="6384925" algn="l"/>
                <a:tab pos="7299325" algn="l"/>
                <a:tab pos="8213725" algn="l"/>
                <a:tab pos="9128125" algn="l"/>
                <a:tab pos="10042525" algn="l"/>
                <a:tab pos="10321925" algn="l"/>
                <a:tab pos="10779125" algn="l"/>
                <a:tab pos="10780713" algn="l"/>
              </a:tabLst>
              <a:defRPr>
                <a:solidFill>
                  <a:schemeClr val="bg1"/>
                </a:solidFill>
                <a:latin typeface="Garamond" pitchFamily="18" charset="0"/>
                <a:ea typeface="Arial Unicode MS" pitchFamily="34" charset="-128"/>
                <a:cs typeface="Arial Unicode MS" pitchFamily="34" charset="-128"/>
              </a:defRPr>
            </a:lvl9pPr>
          </a:lstStyle>
          <a:p>
            <a:pPr eaLnBrk="1" hangingPunct="1">
              <a:lnSpc>
                <a:spcPct val="90000"/>
              </a:lnSpc>
              <a:spcBef>
                <a:spcPts val="700"/>
              </a:spcBef>
              <a:buSzPct val="100000"/>
              <a:defRPr/>
            </a:pPr>
            <a:r>
              <a:rPr lang="cs-CZ" altLang="cs-CZ" sz="2800" dirty="0">
                <a:solidFill>
                  <a:srgbClr val="FFFFFF"/>
                </a:solidFill>
                <a:effectLst>
                  <a:outerShdw blurRad="38100" dist="38100" dir="2700000" algn="tl">
                    <a:srgbClr val="000000"/>
                  </a:outerShdw>
                </a:effectLst>
              </a:rPr>
              <a:t>	</a:t>
            </a:r>
          </a:p>
          <a:p>
            <a:pPr algn="ctr" eaLnBrk="1" hangingPunct="1">
              <a:lnSpc>
                <a:spcPct val="90000"/>
              </a:lnSpc>
              <a:spcBef>
                <a:spcPts val="700"/>
              </a:spcBef>
              <a:buSzPct val="100000"/>
              <a:defRPr/>
            </a:pPr>
            <a:r>
              <a:rPr lang="cs-CZ" altLang="cs-CZ" sz="2800" b="1" dirty="0">
                <a:solidFill>
                  <a:srgbClr val="FFD320"/>
                </a:solidFill>
                <a:effectLst>
                  <a:outerShdw blurRad="38100" dist="38100" dir="2700000" algn="tl">
                    <a:srgbClr val="000000"/>
                  </a:outerShdw>
                </a:effectLst>
                <a:latin typeface="Arial" charset="0"/>
              </a:rPr>
              <a:t>Student je povinen:</a:t>
            </a:r>
          </a:p>
          <a:p>
            <a:pPr algn="ctr" eaLnBrk="1" hangingPunct="1">
              <a:lnSpc>
                <a:spcPct val="90000"/>
              </a:lnSpc>
              <a:spcBef>
                <a:spcPts val="700"/>
              </a:spcBef>
              <a:buSzPct val="100000"/>
              <a:defRPr/>
            </a:pPr>
            <a:endParaRPr lang="cs-CZ" altLang="cs-CZ" sz="2800" u="sng" dirty="0">
              <a:solidFill>
                <a:srgbClr val="F7FC24"/>
              </a:solidFill>
              <a:effectLst>
                <a:outerShdw blurRad="38100" dist="38100" dir="2700000" algn="tl">
                  <a:srgbClr val="000000"/>
                </a:outerShdw>
              </a:effectLst>
              <a:latin typeface="Arial" charset="0"/>
            </a:endParaRPr>
          </a:p>
          <a:p>
            <a:pPr algn="ctr" eaLnBrk="1" hangingPunct="1">
              <a:lnSpc>
                <a:spcPct val="90000"/>
              </a:lnSpc>
              <a:spcBef>
                <a:spcPts val="700"/>
              </a:spcBef>
              <a:buSzPct val="100000"/>
              <a:defRPr/>
            </a:pPr>
            <a:endParaRPr lang="cs-CZ" altLang="cs-CZ" sz="2800" u="sng" dirty="0">
              <a:solidFill>
                <a:srgbClr val="F7FC24"/>
              </a:solidFill>
              <a:effectLst>
                <a:outerShdw blurRad="38100" dist="38100" dir="2700000" algn="tl">
                  <a:srgbClr val="000000"/>
                </a:outerShdw>
              </a:effectLst>
              <a:latin typeface="Arial" charset="0"/>
            </a:endParaRPr>
          </a:p>
          <a:p>
            <a:pPr lvl="1" eaLnBrk="1" hangingPunct="1">
              <a:buClr>
                <a:srgbClr val="000000"/>
              </a:buClr>
              <a:buSzPct val="32000"/>
              <a:buFont typeface="Times New Roman" pitchFamily="18" charset="0"/>
              <a:buBlip>
                <a:blip r:embed="rId3"/>
              </a:buBlip>
              <a:defRPr/>
            </a:pPr>
            <a:r>
              <a:rPr lang="cs-CZ" altLang="cs-CZ" sz="2800" b="1" baseline="-1000" dirty="0">
                <a:solidFill>
                  <a:srgbClr val="FFFF00"/>
                </a:solidFill>
                <a:latin typeface="Arial" charset="0"/>
              </a:rPr>
              <a:t>účastnit se školení</a:t>
            </a:r>
            <a:r>
              <a:rPr lang="cs-CZ" altLang="cs-CZ" sz="2800" b="1" baseline="-1000" dirty="0">
                <a:solidFill>
                  <a:srgbClr val="FFFFFF"/>
                </a:solidFill>
                <a:latin typeface="Arial" charset="0"/>
              </a:rPr>
              <a:t> zajišťovaných školou s problematikou</a:t>
            </a:r>
            <a:r>
              <a:rPr lang="cs-CZ" altLang="cs-CZ" sz="2800" b="1" dirty="0">
                <a:solidFill>
                  <a:srgbClr val="FFFFFF"/>
                </a:solidFill>
                <a:latin typeface="Arial" charset="0"/>
              </a:rPr>
              <a:t> </a:t>
            </a:r>
            <a:r>
              <a:rPr lang="cs-CZ" altLang="cs-CZ" sz="2800" b="1" baseline="-1000" dirty="0">
                <a:solidFill>
                  <a:srgbClr val="FFFFFF"/>
                </a:solidFill>
                <a:latin typeface="Arial" charset="0"/>
              </a:rPr>
              <a:t> BOZP  a PO včetně případného ověření svých znalostí </a:t>
            </a:r>
          </a:p>
          <a:p>
            <a:pPr eaLnBrk="1" hangingPunct="1">
              <a:buSzPct val="100000"/>
              <a:defRPr/>
            </a:pPr>
            <a:endParaRPr lang="cs-CZ" altLang="cs-CZ" sz="2800" b="1" baseline="-1000" dirty="0">
              <a:solidFill>
                <a:srgbClr val="FFFFFF"/>
              </a:solidFill>
              <a:latin typeface="Arial" charset="0"/>
            </a:endParaRPr>
          </a:p>
          <a:p>
            <a:pPr lvl="1" eaLnBrk="1" hangingPunct="1">
              <a:buClr>
                <a:srgbClr val="000000"/>
              </a:buClr>
              <a:buSzPct val="32000"/>
              <a:buFont typeface="Times New Roman" pitchFamily="18" charset="0"/>
              <a:buBlip>
                <a:blip r:embed="rId3"/>
              </a:buBlip>
              <a:defRPr/>
            </a:pPr>
            <a:r>
              <a:rPr lang="cs-CZ" altLang="cs-CZ" sz="2800" b="1" baseline="-1000" dirty="0">
                <a:solidFill>
                  <a:srgbClr val="FFFF00"/>
                </a:solidFill>
                <a:latin typeface="Arial" charset="0"/>
              </a:rPr>
              <a:t>dodržovat právní a ostatní předpisy a pokyny</a:t>
            </a:r>
            <a:r>
              <a:rPr lang="cs-CZ" altLang="cs-CZ" sz="2800" b="1" baseline="-1000" dirty="0">
                <a:solidFill>
                  <a:srgbClr val="FFFFFF"/>
                </a:solidFill>
                <a:latin typeface="Arial" charset="0"/>
              </a:rPr>
              <a:t> BOZP, s nimiž byl řádně seznámen, a řídit se zásadami bezpečného chování na půdě fakulty a informacemi vydaných školou</a:t>
            </a:r>
          </a:p>
          <a:p>
            <a:pPr eaLnBrk="1" hangingPunct="1">
              <a:buSzPct val="100000"/>
              <a:defRPr/>
            </a:pPr>
            <a:endParaRPr lang="cs-CZ" altLang="cs-CZ" sz="2800" b="1" baseline="-1000" dirty="0">
              <a:solidFill>
                <a:srgbClr val="FFFFFF"/>
              </a:solidFill>
              <a:latin typeface="Arial" charset="0"/>
            </a:endParaRPr>
          </a:p>
          <a:p>
            <a:pPr lvl="1" eaLnBrk="1" hangingPunct="1">
              <a:buClr>
                <a:srgbClr val="000000"/>
              </a:buClr>
              <a:buSzPct val="32000"/>
              <a:buFont typeface="Times New Roman" pitchFamily="18" charset="0"/>
              <a:buBlip>
                <a:blip r:embed="rId3"/>
              </a:buBlip>
              <a:defRPr/>
            </a:pPr>
            <a:r>
              <a:rPr lang="cs-CZ" altLang="cs-CZ" sz="2800" b="1" baseline="-1000" dirty="0">
                <a:solidFill>
                  <a:srgbClr val="FFFF00"/>
                </a:solidFill>
                <a:latin typeface="Arial" charset="0"/>
              </a:rPr>
              <a:t>dodržovat </a:t>
            </a:r>
            <a:r>
              <a:rPr lang="cs-CZ" altLang="cs-CZ" sz="2800" b="1" baseline="-1000" dirty="0">
                <a:solidFill>
                  <a:srgbClr val="FFFFFF"/>
                </a:solidFill>
                <a:latin typeface="Arial" charset="0"/>
              </a:rPr>
              <a:t>při práci či studiu </a:t>
            </a:r>
            <a:r>
              <a:rPr lang="cs-CZ" altLang="cs-CZ" sz="2800" b="1" baseline="-1000" dirty="0">
                <a:solidFill>
                  <a:srgbClr val="FFFF00"/>
                </a:solidFill>
                <a:latin typeface="Arial" charset="0"/>
              </a:rPr>
              <a:t>stanovené pracovní postupy</a:t>
            </a:r>
            <a:r>
              <a:rPr lang="cs-CZ" altLang="cs-CZ" sz="2800" b="1" baseline="-1000" dirty="0">
                <a:solidFill>
                  <a:srgbClr val="FFFFFF"/>
                </a:solidFill>
                <a:latin typeface="Arial" charset="0"/>
              </a:rPr>
              <a:t>, používat stanovené pracovní prostředky, osobní ochranné pracovní prostředky a ochranná zařízení a svévolně je neměnit </a:t>
            </a:r>
            <a:br>
              <a:rPr lang="cs-CZ" altLang="cs-CZ" sz="2800" b="1" baseline="-1000" dirty="0">
                <a:solidFill>
                  <a:srgbClr val="FFFFFF"/>
                </a:solidFill>
                <a:latin typeface="Arial" charset="0"/>
              </a:rPr>
            </a:br>
            <a:r>
              <a:rPr lang="cs-CZ" altLang="cs-CZ" sz="2800" b="1" baseline="-1000" dirty="0">
                <a:solidFill>
                  <a:srgbClr val="FFFFFF"/>
                </a:solidFill>
                <a:latin typeface="Arial" charset="0"/>
              </a:rPr>
              <a:t>a nevyřazovat z provozu</a:t>
            </a:r>
          </a:p>
          <a:p>
            <a:pPr eaLnBrk="1" hangingPunct="1">
              <a:buSzPct val="100000"/>
              <a:defRPr/>
            </a:pPr>
            <a:endParaRPr lang="cs-CZ" altLang="cs-CZ" sz="2800" b="1" dirty="0">
              <a:solidFill>
                <a:srgbClr val="FFFFFF"/>
              </a:solidFill>
              <a:latin typeface="Arial" charset="0"/>
            </a:endParaRPr>
          </a:p>
          <a:p>
            <a:pPr eaLnBrk="1" hangingPunct="1">
              <a:buSzPct val="100000"/>
              <a:defRPr/>
            </a:pPr>
            <a:endParaRPr lang="cs-CZ" altLang="cs-CZ" sz="2800" dirty="0">
              <a:solidFill>
                <a:srgbClr val="FFFFFF"/>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79388" y="1439862"/>
            <a:ext cx="8518525" cy="4581425"/>
          </a:xfrm>
          <a:prstGeom prst="rect">
            <a:avLst/>
          </a:prstGeom>
          <a:noFill/>
          <a:ln w="9525">
            <a:noFill/>
            <a:round/>
            <a:headEnd/>
            <a:tailEnd/>
          </a:ln>
          <a:effectLst/>
        </p:spPr>
        <p:txBody>
          <a:bodyPr/>
          <a:lstStyle/>
          <a:p>
            <a:pPr marL="736600" lvl="1" indent="-279400" eaLnBrk="1" hangingPunct="1">
              <a:buClr>
                <a:srgbClr val="000000"/>
              </a:buClr>
              <a:buSzPct val="37000"/>
              <a:buFont typeface="Times New Roman" pitchFamily="18" charset="0"/>
              <a:buBlip>
                <a:blip r:embed="rId3"/>
              </a:buBlip>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cs-CZ" altLang="cs-CZ" sz="2600" b="1" baseline="-1000" dirty="0">
                <a:solidFill>
                  <a:srgbClr val="FFFF00"/>
                </a:solidFill>
                <a:latin typeface="Arial" charset="0"/>
              </a:rPr>
              <a:t>nepožívat alkoholické nápoje</a:t>
            </a:r>
            <a:r>
              <a:rPr lang="cs-CZ" altLang="cs-CZ" sz="2600" b="1" baseline="-1000" dirty="0">
                <a:solidFill>
                  <a:srgbClr val="FFFFFF"/>
                </a:solidFill>
                <a:latin typeface="Arial" charset="0"/>
              </a:rPr>
              <a:t> </a:t>
            </a:r>
            <a:r>
              <a:rPr lang="cs-CZ" altLang="cs-CZ" sz="2600" b="1" baseline="-1000" dirty="0">
                <a:solidFill>
                  <a:srgbClr val="FFFF00"/>
                </a:solidFill>
                <a:latin typeface="Arial" charset="0"/>
              </a:rPr>
              <a:t>a nezneužívat jiné návykové látky</a:t>
            </a:r>
            <a:r>
              <a:rPr lang="cs-CZ" altLang="cs-CZ" sz="2600" b="1" baseline="-1000" dirty="0">
                <a:solidFill>
                  <a:srgbClr val="FFFFFF"/>
                </a:solidFill>
                <a:latin typeface="Arial" charset="0"/>
              </a:rPr>
              <a:t> ve všech prostorách fakulty, nevstupovat pod jejich vlivem do prostor fakulty</a:t>
            </a:r>
          </a:p>
          <a:p>
            <a:pPr marL="736600" lvl="1" indent="-279400" eaLnBrk="1" hangingPunct="1">
              <a:buClr>
                <a:srgbClr val="000000"/>
              </a:buClr>
              <a:buSzPct val="37000"/>
              <a:buFont typeface="Times New Roman" pitchFamily="18" charset="0"/>
              <a:buNone/>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endParaRPr lang="cs-CZ" altLang="cs-CZ" sz="2600" b="1" baseline="-1000" dirty="0">
              <a:solidFill>
                <a:srgbClr val="FFFFFF"/>
              </a:solidFill>
              <a:latin typeface="Arial" charset="0"/>
            </a:endParaRPr>
          </a:p>
          <a:p>
            <a:pPr marL="736600" lvl="1" indent="-279400" eaLnBrk="1" hangingPunct="1">
              <a:buClr>
                <a:srgbClr val="000000"/>
              </a:buClr>
              <a:buSzPct val="37000"/>
              <a:buFont typeface="Times New Roman" pitchFamily="18" charset="0"/>
              <a:buBlip>
                <a:blip r:embed="rId3"/>
              </a:buBlip>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cs-CZ" altLang="cs-CZ" sz="2600" b="1" baseline="-1000" dirty="0">
                <a:solidFill>
                  <a:srgbClr val="FFFF00"/>
                </a:solidFill>
                <a:latin typeface="Arial" charset="0"/>
              </a:rPr>
              <a:t>oznamovat</a:t>
            </a:r>
            <a:r>
              <a:rPr lang="cs-CZ" altLang="cs-CZ" sz="2600" b="1" baseline="-1000" dirty="0">
                <a:solidFill>
                  <a:srgbClr val="FFFFFF"/>
                </a:solidFill>
                <a:latin typeface="Arial" charset="0"/>
              </a:rPr>
              <a:t> odpovědnému pracovníkovi školy (vyučujícímu nebo zaměstnanci fakulty) </a:t>
            </a:r>
            <a:r>
              <a:rPr lang="cs-CZ" altLang="cs-CZ" sz="2600" b="1" baseline="-1000" dirty="0">
                <a:solidFill>
                  <a:srgbClr val="FFFF00"/>
                </a:solidFill>
                <a:latin typeface="Arial" charset="0"/>
              </a:rPr>
              <a:t>nedostatky a závady</a:t>
            </a:r>
            <a:r>
              <a:rPr lang="cs-CZ" altLang="cs-CZ" sz="2600" b="1" baseline="-1000" dirty="0">
                <a:solidFill>
                  <a:srgbClr val="FFFFFF"/>
                </a:solidFill>
                <a:latin typeface="Arial" charset="0"/>
              </a:rPr>
              <a:t> v prostorách fakulty, které ohrožují nebo by bezprostředně a závažným způsobem mohly ohrozit bezpečnost nebo zdraví zaměstnanců, studentů, či jiných osob</a:t>
            </a:r>
          </a:p>
          <a:p>
            <a:pPr eaLnBrk="1" hangingPunct="1">
              <a:buSzPct val="10000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endParaRPr lang="cs-CZ" altLang="cs-CZ" sz="2600" b="1" dirty="0">
              <a:solidFill>
                <a:srgbClr val="FFFFFF"/>
              </a:solidFill>
              <a:latin typeface="Arial" charset="0"/>
            </a:endParaRPr>
          </a:p>
          <a:p>
            <a:pPr marL="736600" lvl="1" indent="-279400" eaLnBrk="1" hangingPunct="1">
              <a:buClr>
                <a:srgbClr val="000000"/>
              </a:buClr>
              <a:buSzPct val="37000"/>
              <a:buFont typeface="Times New Roman" pitchFamily="18" charset="0"/>
              <a:buBlip>
                <a:blip r:embed="rId3"/>
              </a:buBlip>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cs-CZ" altLang="cs-CZ" sz="2600" b="1" baseline="-1000" dirty="0">
                <a:solidFill>
                  <a:srgbClr val="FFFF00"/>
                </a:solidFill>
                <a:latin typeface="Arial" charset="0"/>
              </a:rPr>
              <a:t>bezodkladně oznamovat</a:t>
            </a:r>
            <a:r>
              <a:rPr lang="cs-CZ" altLang="cs-CZ" sz="2600" b="1" baseline="-1000" dirty="0">
                <a:solidFill>
                  <a:srgbClr val="FFFFFF"/>
                </a:solidFill>
                <a:latin typeface="Arial" charset="0"/>
              </a:rPr>
              <a:t> odpovědnému pracovníkovi fakulty </a:t>
            </a:r>
            <a:r>
              <a:rPr lang="cs-CZ" altLang="cs-CZ" sz="2600" b="1" baseline="-1000" dirty="0">
                <a:solidFill>
                  <a:srgbClr val="FFFF00"/>
                </a:solidFill>
                <a:latin typeface="Arial" charset="0"/>
              </a:rPr>
              <a:t>svůj úraz</a:t>
            </a:r>
            <a:r>
              <a:rPr lang="cs-CZ" altLang="cs-CZ" sz="2600" b="1" baseline="-1000" dirty="0">
                <a:solidFill>
                  <a:srgbClr val="FFFFFF"/>
                </a:solidFill>
                <a:latin typeface="Arial" charset="0"/>
              </a:rPr>
              <a:t>, jež se stal v prostorách fakulty, pokud mu to jeho zdravotní stav dovolí, popřípadě úraz jiné fyzické osoby, jehož byl svědkem, a spolupracovat při objasňování jeho příčin</a:t>
            </a:r>
          </a:p>
          <a:p>
            <a:pPr marL="736600" lvl="1" indent="-279400" eaLnBrk="1" hangingPunct="1">
              <a:buClr>
                <a:srgbClr val="000000"/>
              </a:buClr>
              <a:buSzPct val="37000"/>
              <a:buFont typeface="Times New Roman" pitchFamily="18" charset="0"/>
              <a:buBlip>
                <a:blip r:embed="rId3"/>
              </a:buBlip>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endParaRPr lang="cs-CZ" altLang="cs-CZ" sz="2600" b="1" baseline="-1000" dirty="0">
              <a:solidFill>
                <a:srgbClr val="FFFFFF"/>
              </a:solidFill>
              <a:latin typeface="Arial" charset="0"/>
            </a:endParaRPr>
          </a:p>
          <a:p>
            <a:pPr marL="736600" lvl="1" indent="-279400" eaLnBrk="1" hangingPunct="1">
              <a:buClr>
                <a:srgbClr val="000000"/>
              </a:buClr>
              <a:buSzPct val="37000"/>
              <a:buFont typeface="Times New Roman" pitchFamily="18" charset="0"/>
              <a:buBlip>
                <a:blip r:embed="rId3"/>
              </a:buBlip>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cs-CZ" altLang="cs-CZ" sz="2600" b="1" baseline="-1000" dirty="0">
                <a:solidFill>
                  <a:srgbClr val="FFFF00"/>
                </a:solidFill>
                <a:latin typeface="Arial" charset="0"/>
              </a:rPr>
              <a:t>kouření</a:t>
            </a:r>
            <a:r>
              <a:rPr lang="cs-CZ" altLang="cs-CZ" sz="2600" b="1" baseline="-1000" dirty="0">
                <a:solidFill>
                  <a:srgbClr val="FFFFFF"/>
                </a:solidFill>
                <a:latin typeface="Arial" charset="0"/>
              </a:rPr>
              <a:t> je povoleno pouze na místech k tomu určených (a označených) – mimo uzavřené prostory Pedagogické fakulty UK</a:t>
            </a:r>
          </a:p>
        </p:txBody>
      </p:sp>
      <p:sp>
        <p:nvSpPr>
          <p:cNvPr id="9218" name="Text Box 2"/>
          <p:cNvSpPr txBox="1">
            <a:spLocks noChangeArrowheads="1"/>
          </p:cNvSpPr>
          <p:nvPr/>
        </p:nvSpPr>
        <p:spPr bwMode="auto">
          <a:xfrm>
            <a:off x="2160588" y="522288"/>
            <a:ext cx="4859337"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Garamond" pitchFamily="18" charset="0"/>
              </a:defRPr>
            </a:lvl9pPr>
          </a:lstStyle>
          <a:p>
            <a:pPr algn="ctr" eaLnBrk="1" hangingPunct="1">
              <a:lnSpc>
                <a:spcPct val="90000"/>
              </a:lnSpc>
              <a:spcBef>
                <a:spcPts val="700"/>
              </a:spcBef>
              <a:buSzPct val="100000"/>
              <a:defRPr/>
            </a:pPr>
            <a:r>
              <a:rPr lang="cs-CZ" altLang="cs-CZ" sz="2800" b="1">
                <a:solidFill>
                  <a:srgbClr val="FFD320"/>
                </a:solidFill>
                <a:effectLst>
                  <a:outerShdw blurRad="38100" dist="38100" dir="2700000" algn="tl">
                    <a:srgbClr val="000000"/>
                  </a:outerShdw>
                </a:effectLst>
                <a:latin typeface="Arial" charset="0"/>
                <a:ea typeface="+mn-ea"/>
                <a:cs typeface="+mn-cs"/>
              </a:rPr>
              <a:t>Student je dále povinen:</a:t>
            </a: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68313" y="333375"/>
            <a:ext cx="8218487" cy="590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28613" indent="-327025">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1pPr>
            <a:lvl2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2pPr>
            <a:lvl3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3pPr>
            <a:lvl4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4pPr>
            <a:lvl5pP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chemeClr val="bg1"/>
                </a:solidFill>
                <a:latin typeface="Garamond" pitchFamily="18" charset="0"/>
                <a:ea typeface="Arial Unicode MS" pitchFamily="34" charset="-128"/>
                <a:cs typeface="Arial Unicode MS" pitchFamily="34" charset="-128"/>
              </a:defRPr>
            </a:lvl9pPr>
          </a:lstStyle>
          <a:p>
            <a:pPr algn="ctr" eaLnBrk="1" hangingPunct="1">
              <a:lnSpc>
                <a:spcPct val="80000"/>
              </a:lnSpc>
              <a:spcBef>
                <a:spcPts val="800"/>
              </a:spcBef>
              <a:buSzPct val="100000"/>
              <a:defRPr/>
            </a:pPr>
            <a:r>
              <a:rPr lang="cs-CZ" altLang="cs-CZ" sz="2800" b="1" dirty="0">
                <a:solidFill>
                  <a:srgbClr val="FFCC00"/>
                </a:solidFill>
                <a:effectLst>
                  <a:outerShdw blurRad="38100" dist="38100" dir="2700000" algn="tl">
                    <a:srgbClr val="000000"/>
                  </a:outerShdw>
                </a:effectLst>
                <a:latin typeface="Arial" charset="0"/>
              </a:rPr>
              <a:t>Rizika:</a:t>
            </a:r>
          </a:p>
          <a:p>
            <a:pPr algn="ctr" eaLnBrk="1" hangingPunct="1">
              <a:lnSpc>
                <a:spcPct val="80000"/>
              </a:lnSpc>
              <a:spcBef>
                <a:spcPts val="800"/>
              </a:spcBef>
              <a:buSzPct val="100000"/>
              <a:defRPr/>
            </a:pPr>
            <a:endParaRPr lang="cs-CZ" altLang="cs-CZ" sz="2800" b="1" dirty="0">
              <a:solidFill>
                <a:srgbClr val="FFCC00"/>
              </a:solidFill>
              <a:effectLst>
                <a:outerShdw blurRad="38100" dist="38100" dir="2700000" algn="tl">
                  <a:srgbClr val="000000"/>
                </a:outerShdw>
              </a:effectLst>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uklouznutí, pád osoby, zakopnutí, podvrtnutí, zachycení o překážku</a:t>
            </a:r>
          </a:p>
          <a:p>
            <a:pPr eaLnBrk="1" hangingPunct="1">
              <a:lnSpc>
                <a:spcPct val="80000"/>
              </a:lnSpc>
              <a:spcBef>
                <a:spcPts val="600"/>
              </a:spcBef>
              <a:buClr>
                <a:srgbClr val="FFCC00"/>
              </a:buClr>
              <a:buSzPct val="52000"/>
              <a:buFont typeface="Times New Roman" pitchFamily="18" charset="0"/>
              <a:buNone/>
              <a:defRPr/>
            </a:pPr>
            <a:endParaRPr lang="cs-CZ" altLang="cs-CZ" b="1" dirty="0">
              <a:solidFill>
                <a:srgbClr val="FFFFFF"/>
              </a:solidFill>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různá poranění pohybem těla, končetin (stísněné prostory, manipulace </a:t>
            </a:r>
            <a:br>
              <a:rPr lang="cs-CZ" altLang="cs-CZ" b="1" dirty="0">
                <a:solidFill>
                  <a:srgbClr val="FFFFFF"/>
                </a:solidFill>
                <a:latin typeface="Arial" charset="0"/>
              </a:rPr>
            </a:br>
            <a:r>
              <a:rPr lang="cs-CZ" altLang="cs-CZ" b="1" dirty="0">
                <a:solidFill>
                  <a:srgbClr val="FFFFFF"/>
                </a:solidFill>
                <a:latin typeface="Arial" charset="0"/>
              </a:rPr>
              <a:t>s materiálem)</a:t>
            </a:r>
          </a:p>
          <a:p>
            <a:pPr eaLnBrk="1" hangingPunct="1">
              <a:lnSpc>
                <a:spcPct val="80000"/>
              </a:lnSpc>
              <a:spcBef>
                <a:spcPts val="600"/>
              </a:spcBef>
              <a:buClr>
                <a:srgbClr val="FFCC00"/>
              </a:buClr>
              <a:buSzPct val="52000"/>
              <a:buFont typeface="Times New Roman" pitchFamily="18" charset="0"/>
              <a:buNone/>
              <a:defRPr/>
            </a:pPr>
            <a:endParaRPr lang="cs-CZ" altLang="cs-CZ" b="1" dirty="0">
              <a:solidFill>
                <a:srgbClr val="FFFFFF"/>
              </a:solidFill>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popálení, porušení kožní tkáně, zlomeniny, otravy, přehřátí, podchlazení</a:t>
            </a:r>
          </a:p>
          <a:p>
            <a:pPr eaLnBrk="1" hangingPunct="1">
              <a:lnSpc>
                <a:spcPct val="80000"/>
              </a:lnSpc>
              <a:spcBef>
                <a:spcPts val="600"/>
              </a:spcBef>
              <a:buClr>
                <a:srgbClr val="FFCC00"/>
              </a:buClr>
              <a:buSzPct val="52000"/>
              <a:buFont typeface="Times New Roman" pitchFamily="18" charset="0"/>
              <a:buNone/>
              <a:defRPr/>
            </a:pPr>
            <a:endParaRPr lang="cs-CZ" altLang="cs-CZ" b="1" dirty="0">
              <a:solidFill>
                <a:srgbClr val="FFFFFF"/>
              </a:solidFill>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pád osoby při používání schodištních komunikací, žebříků, schůdků apod.</a:t>
            </a:r>
          </a:p>
          <a:p>
            <a:pPr eaLnBrk="1" hangingPunct="1">
              <a:lnSpc>
                <a:spcPct val="80000"/>
              </a:lnSpc>
              <a:spcBef>
                <a:spcPts val="600"/>
              </a:spcBef>
              <a:buClr>
                <a:srgbClr val="FFCC00"/>
              </a:buClr>
              <a:buSzPct val="52000"/>
              <a:buFont typeface="Times New Roman" pitchFamily="18" charset="0"/>
              <a:buNone/>
              <a:defRPr/>
            </a:pPr>
            <a:endParaRPr lang="cs-CZ" altLang="cs-CZ" b="1" dirty="0">
              <a:solidFill>
                <a:srgbClr val="FFFFFF"/>
              </a:solidFill>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zasažení osoby předměty, prvky výbavy objektu (okna, dveře apod.)</a:t>
            </a:r>
          </a:p>
          <a:p>
            <a:pPr eaLnBrk="1" hangingPunct="1">
              <a:lnSpc>
                <a:spcPct val="80000"/>
              </a:lnSpc>
              <a:spcBef>
                <a:spcPts val="600"/>
              </a:spcBef>
              <a:buClr>
                <a:srgbClr val="FFCC00"/>
              </a:buClr>
              <a:buSzPct val="52000"/>
              <a:buFont typeface="Times New Roman" pitchFamily="18" charset="0"/>
              <a:buNone/>
              <a:defRPr/>
            </a:pPr>
            <a:endParaRPr lang="cs-CZ" altLang="cs-CZ" b="1" dirty="0">
              <a:solidFill>
                <a:srgbClr val="FFFFFF"/>
              </a:solidFill>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úraz elektrickým proudem</a:t>
            </a:r>
          </a:p>
          <a:p>
            <a:pPr eaLnBrk="1" hangingPunct="1">
              <a:lnSpc>
                <a:spcPct val="80000"/>
              </a:lnSpc>
              <a:spcBef>
                <a:spcPts val="600"/>
              </a:spcBef>
              <a:buClr>
                <a:srgbClr val="FFCC00"/>
              </a:buClr>
              <a:buSzPct val="52000"/>
              <a:buFont typeface="Times New Roman" pitchFamily="18" charset="0"/>
              <a:buNone/>
              <a:defRPr/>
            </a:pPr>
            <a:endParaRPr lang="cs-CZ" altLang="cs-CZ" b="1" dirty="0">
              <a:solidFill>
                <a:srgbClr val="FFFFFF"/>
              </a:solidFill>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požár, výbuch</a:t>
            </a:r>
          </a:p>
          <a:p>
            <a:pPr eaLnBrk="1" hangingPunct="1">
              <a:lnSpc>
                <a:spcPct val="80000"/>
              </a:lnSpc>
              <a:spcBef>
                <a:spcPts val="600"/>
              </a:spcBef>
              <a:buClr>
                <a:srgbClr val="FFCC00"/>
              </a:buClr>
              <a:buSzPct val="52000"/>
              <a:buFont typeface="Times New Roman" pitchFamily="18" charset="0"/>
              <a:buNone/>
              <a:defRPr/>
            </a:pPr>
            <a:endParaRPr lang="cs-CZ" altLang="cs-CZ" b="1" dirty="0">
              <a:solidFill>
                <a:srgbClr val="FFFFFF"/>
              </a:solidFill>
              <a:latin typeface="Arial" charset="0"/>
            </a:endParaRPr>
          </a:p>
          <a:p>
            <a:pPr eaLnBrk="1" hangingPunct="1">
              <a:lnSpc>
                <a:spcPct val="80000"/>
              </a:lnSpc>
              <a:spcBef>
                <a:spcPts val="600"/>
              </a:spcBef>
              <a:buClr>
                <a:srgbClr val="FFCC00"/>
              </a:buClr>
              <a:buSzPct val="52000"/>
              <a:buFont typeface="Times New Roman" pitchFamily="18" charset="0"/>
              <a:buBlip>
                <a:blip r:embed="rId3"/>
              </a:buBlip>
              <a:defRPr/>
            </a:pPr>
            <a:r>
              <a:rPr lang="cs-CZ" altLang="cs-CZ" b="1" dirty="0">
                <a:solidFill>
                  <a:srgbClr val="FFFFFF"/>
                </a:solidFill>
                <a:latin typeface="Arial" charset="0"/>
              </a:rPr>
              <a:t>tělocvik, laboratoře, pohyb po budovách všeobecně</a:t>
            </a:r>
          </a:p>
          <a:p>
            <a:pPr eaLnBrk="1" hangingPunct="1">
              <a:lnSpc>
                <a:spcPct val="80000"/>
              </a:lnSpc>
              <a:spcBef>
                <a:spcPts val="500"/>
              </a:spcBef>
              <a:buSzPct val="100000"/>
              <a:defRPr/>
            </a:pPr>
            <a:endParaRPr lang="cs-CZ" altLang="cs-CZ" b="1" dirty="0">
              <a:solidFill>
                <a:srgbClr val="FFFFFF"/>
              </a:solidFill>
              <a:latin typeface="Arial" charset="0"/>
            </a:endParaRPr>
          </a:p>
          <a:p>
            <a:pPr eaLnBrk="1" hangingPunct="1">
              <a:lnSpc>
                <a:spcPct val="80000"/>
              </a:lnSpc>
              <a:spcBef>
                <a:spcPts val="500"/>
              </a:spcBef>
              <a:buSzPct val="100000"/>
              <a:defRPr/>
            </a:pPr>
            <a:endParaRPr lang="cs-CZ" altLang="cs-CZ" dirty="0">
              <a:solidFill>
                <a:srgbClr val="FFFFFF"/>
              </a:solidFill>
              <a:effectLst>
                <a:outerShdw blurRad="38100" dist="38100" dir="2700000" algn="tl">
                  <a:srgbClr val="000000"/>
                </a:outerShdw>
              </a:effectLst>
            </a:endParaRPr>
          </a:p>
        </p:txBody>
      </p:sp>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873250" y="539750"/>
            <a:ext cx="5327650" cy="577850"/>
          </a:xfrm>
          <a:prstGeom prst="rect">
            <a:avLst/>
          </a:prstGeom>
          <a:noFill/>
          <a:ln w="9525">
            <a:noFill/>
            <a:round/>
            <a:headEnd/>
            <a:tailEnd/>
          </a:ln>
          <a:effectLst/>
        </p:spPr>
        <p:txBody>
          <a:bodyPr lIns="90000" tIns="45000" rIns="90000" bIns="45000"/>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a:solidFill>
                  <a:srgbClr val="FFCC00"/>
                </a:solidFill>
                <a:latin typeface="Arial" charset="0"/>
              </a:rPr>
              <a:t>První pomoc</a:t>
            </a:r>
          </a:p>
        </p:txBody>
      </p:sp>
      <p:pic>
        <p:nvPicPr>
          <p:cNvPr id="10243" name="Picture 2"/>
          <p:cNvPicPr>
            <a:picLocks noChangeAspect="1" noChangeArrowheads="1"/>
          </p:cNvPicPr>
          <p:nvPr/>
        </p:nvPicPr>
        <p:blipFill>
          <a:blip r:embed="rId3"/>
          <a:srcRect/>
          <a:stretch>
            <a:fillRect/>
          </a:stretch>
        </p:blipFill>
        <p:spPr bwMode="auto">
          <a:xfrm>
            <a:off x="3348038" y="4221163"/>
            <a:ext cx="2095500" cy="1571625"/>
          </a:xfrm>
          <a:prstGeom prst="rect">
            <a:avLst/>
          </a:prstGeom>
          <a:noFill/>
          <a:ln w="9525">
            <a:noFill/>
            <a:round/>
            <a:headEnd/>
            <a:tailEnd/>
          </a:ln>
          <a:effectLst/>
        </p:spPr>
      </p:pic>
      <p:sp>
        <p:nvSpPr>
          <p:cNvPr id="11267" name="Rectangle 3"/>
          <p:cNvSpPr>
            <a:spLocks noGrp="1" noChangeArrowheads="1"/>
          </p:cNvSpPr>
          <p:nvPr>
            <p:ph type="body" idx="4294967295"/>
          </p:nvPr>
        </p:nvSpPr>
        <p:spPr>
          <a:xfrm>
            <a:off x="611188" y="1484313"/>
            <a:ext cx="8224837" cy="4432300"/>
          </a:xfrm>
        </p:spPr>
        <p:txBody>
          <a:bodyPr lIns="0" tIns="0" rIns="0" bIns="0"/>
          <a:lstStyle/>
          <a:p>
            <a:pPr marL="674688" indent="-674688">
              <a:buSzPct val="43000"/>
              <a:buFont typeface="Times New Roman" pitchFamily="18" charset="0"/>
              <a:buBlip>
                <a:blip r:embed="rId4"/>
              </a:buBlip>
              <a:tabLst>
                <a:tab pos="6746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cs-CZ" altLang="cs-CZ" sz="2000" b="1">
                <a:solidFill>
                  <a:srgbClr val="FFFF00"/>
                </a:solidFill>
                <a:latin typeface="Arial" charset="0"/>
              </a:rPr>
              <a:t>Lékárničky</a:t>
            </a:r>
            <a:r>
              <a:rPr lang="cs-CZ" altLang="cs-CZ" sz="2000" b="1">
                <a:latin typeface="Arial" charset="0"/>
              </a:rPr>
              <a:t> (v každé laboratoři, ve vrátnici, u plavčíka, </a:t>
            </a:r>
            <a:br>
              <a:rPr lang="cs-CZ" altLang="cs-CZ" sz="2000" b="1">
                <a:latin typeface="Arial" charset="0"/>
              </a:rPr>
            </a:br>
            <a:r>
              <a:rPr lang="cs-CZ" altLang="cs-CZ" sz="2000" b="1">
                <a:latin typeface="Arial" charset="0"/>
              </a:rPr>
              <a:t>u lektora tělocviku) – označení na dveřích</a:t>
            </a:r>
          </a:p>
          <a:p>
            <a:pPr marL="674688" indent="-674688">
              <a:buClrTx/>
              <a:buFontTx/>
              <a:buNone/>
              <a:tabLst>
                <a:tab pos="6746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endParaRPr lang="cs-CZ" altLang="cs-CZ" sz="2000" b="1">
              <a:latin typeface="Arial" charset="0"/>
            </a:endParaRPr>
          </a:p>
          <a:p>
            <a:pPr marL="674688" indent="-674688">
              <a:buClrTx/>
              <a:buFontTx/>
              <a:buNone/>
              <a:tabLst>
                <a:tab pos="6746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endParaRPr lang="cs-CZ" altLang="cs-CZ" sz="2000" b="1">
              <a:latin typeface="Arial" charset="0"/>
            </a:endParaRPr>
          </a:p>
          <a:p>
            <a:pPr marL="674688" indent="-674688">
              <a:buClrTx/>
              <a:buFontTx/>
              <a:buNone/>
              <a:tabLst>
                <a:tab pos="6746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endParaRPr lang="cs-CZ" altLang="cs-CZ" sz="2000" b="1">
              <a:latin typeface="Arial" charset="0"/>
            </a:endParaRPr>
          </a:p>
          <a:p>
            <a:pPr marL="674688" indent="-674688">
              <a:buSzPct val="43000"/>
              <a:buFont typeface="Times New Roman" pitchFamily="18" charset="0"/>
              <a:buBlip>
                <a:blip r:embed="rId4"/>
              </a:buBlip>
              <a:tabLst>
                <a:tab pos="6746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cs-CZ" altLang="cs-CZ" sz="2000" b="1">
                <a:solidFill>
                  <a:srgbClr val="FFFF00"/>
                </a:solidFill>
                <a:latin typeface="Arial" charset="0"/>
              </a:rPr>
              <a:t>Telefon 155</a:t>
            </a:r>
            <a:r>
              <a:rPr lang="cs-CZ" altLang="cs-CZ" sz="2000" b="1">
                <a:latin typeface="Arial" charset="0"/>
              </a:rPr>
              <a:t> </a:t>
            </a:r>
            <a:r>
              <a:rPr lang="cs-CZ" altLang="cs-CZ" sz="2000" b="1">
                <a:effectLst>
                  <a:outerShdw blurRad="38100" dist="38100" dir="2700000" algn="tl">
                    <a:srgbClr val="000000"/>
                  </a:outerShdw>
                </a:effectLst>
                <a:latin typeface="Arial" charset="0"/>
              </a:rPr>
              <a:t>(POZOR – nejdříve vytočit nulu – Praha, Brandýs nad Labem - </a:t>
            </a:r>
            <a:r>
              <a:rPr lang="cs-CZ" altLang="cs-CZ" sz="2000" b="1">
                <a:latin typeface="Arial" charset="0"/>
              </a:rPr>
              <a:t>326 902 070 z vrátnice nebo mobilu</a:t>
            </a:r>
            <a:r>
              <a:rPr lang="cs-CZ" altLang="cs-CZ" sz="2000" b="1">
                <a:effectLst>
                  <a:outerShdw blurRad="38100" dist="38100" dir="2700000" algn="tl">
                    <a:srgbClr val="000000"/>
                  </a:outerShdw>
                </a:effectLst>
                <a:latin typeface="Arial" charset="0"/>
              </a:rPr>
              <a:t>)</a:t>
            </a:r>
            <a:r>
              <a:rPr lang="cs-CZ" altLang="cs-CZ" sz="2400" b="1">
                <a:effectLst>
                  <a:outerShdw blurRad="38100" dist="38100" dir="2700000" algn="tl">
                    <a:srgbClr val="000000"/>
                  </a:outerShdw>
                </a:effectLst>
              </a:rPr>
              <a:t> </a:t>
            </a:r>
          </a:p>
        </p:txBody>
      </p:sp>
      <p:pic>
        <p:nvPicPr>
          <p:cNvPr id="10245" name="Picture 6" descr="Lékárni&amp;ccaron;ka II samolepící ozna&amp;ccaron;ení lékárni&amp;ccaron;ky"/>
          <p:cNvPicPr>
            <a:picLocks noChangeAspect="1" noChangeArrowheads="1"/>
          </p:cNvPicPr>
          <p:nvPr/>
        </p:nvPicPr>
        <p:blipFill>
          <a:blip r:embed="rId5"/>
          <a:srcRect/>
          <a:stretch>
            <a:fillRect/>
          </a:stretch>
        </p:blipFill>
        <p:spPr bwMode="auto">
          <a:xfrm>
            <a:off x="6588125" y="2133600"/>
            <a:ext cx="720725" cy="72072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873250" y="539750"/>
            <a:ext cx="5327650" cy="577850"/>
          </a:xfrm>
          <a:prstGeom prst="rect">
            <a:avLst/>
          </a:prstGeom>
          <a:noFill/>
          <a:ln w="9525">
            <a:noFill/>
            <a:round/>
            <a:headEnd/>
            <a:tailEnd/>
          </a:ln>
          <a:effectLst/>
        </p:spPr>
        <p:txBody>
          <a:bodyPr lIns="90000" tIns="45000" rIns="90000" bIns="45000"/>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dirty="0">
                <a:solidFill>
                  <a:srgbClr val="FFCC00"/>
                </a:solidFill>
                <a:latin typeface="Arial" charset="0"/>
              </a:rPr>
              <a:t>Něco je asi špatně</a:t>
            </a:r>
          </a:p>
        </p:txBody>
      </p:sp>
      <p:pic>
        <p:nvPicPr>
          <p:cNvPr id="50178" name="Picture 2"/>
          <p:cNvPicPr>
            <a:picLocks noChangeAspect="1" noChangeArrowheads="1"/>
          </p:cNvPicPr>
          <p:nvPr/>
        </p:nvPicPr>
        <p:blipFill>
          <a:blip r:embed="rId3"/>
          <a:srcRect/>
          <a:stretch>
            <a:fillRect/>
          </a:stretch>
        </p:blipFill>
        <p:spPr bwMode="auto">
          <a:xfrm>
            <a:off x="857224" y="1389735"/>
            <a:ext cx="3571900" cy="4952391"/>
          </a:xfrm>
          <a:prstGeom prst="rect">
            <a:avLst/>
          </a:prstGeom>
          <a:noFill/>
        </p:spPr>
      </p:pic>
      <p:pic>
        <p:nvPicPr>
          <p:cNvPr id="38913" name="Picture 1" descr="C:\Users\Vasko\Downloads\tlačítko.png"/>
          <p:cNvPicPr>
            <a:picLocks noChangeAspect="1" noChangeArrowheads="1"/>
          </p:cNvPicPr>
          <p:nvPr/>
        </p:nvPicPr>
        <p:blipFill>
          <a:blip r:embed="rId4"/>
          <a:srcRect/>
          <a:stretch>
            <a:fillRect/>
          </a:stretch>
        </p:blipFill>
        <p:spPr bwMode="auto">
          <a:xfrm>
            <a:off x="4857752" y="1421524"/>
            <a:ext cx="3571900" cy="4956132"/>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Office">
      <a:majorFont>
        <a:latin typeface="Garamond"/>
        <a:ea typeface=""/>
        <a:cs typeface="Arial Unicode MS"/>
      </a:majorFont>
      <a:minorFont>
        <a:latin typeface="Garamond"/>
        <a:ea typeface=""/>
        <a:cs typeface="Arial Unicode MS"/>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Garamond" panose="02020404030301010803" pitchFamily="18"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Garamond" panose="02020404030301010803" pitchFamily="18" charset="0"/>
            <a:cs typeface="Arial Unicode MS" panose="020B0604020202020204" pitchFamily="34" charset="-128"/>
          </a:defRPr>
        </a:defPPr>
      </a:lstStyle>
    </a:lnDef>
  </a:objectDefaults>
  <a:extraClrSchemeLst>
    <a:extraClrScheme>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Office">
      <a:majorFont>
        <a:latin typeface="Garamond"/>
        <a:ea typeface=""/>
        <a:cs typeface="Arial Unicode MS"/>
      </a:majorFont>
      <a:minorFont>
        <a:latin typeface="Garamond"/>
        <a:ea typeface=""/>
        <a:cs typeface="Arial Unicode MS"/>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Garamond" panose="02020404030301010803" pitchFamily="18"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Garamond" panose="02020404030301010803" pitchFamily="18" charset="0"/>
            <a:cs typeface="Arial Unicode MS" panose="020B0604020202020204" pitchFamily="34" charset="-128"/>
          </a:defRPr>
        </a:defPPr>
      </a:lstStyle>
    </a:lnDef>
  </a:objectDefaults>
  <a:extraClrSchemeLst>
    <a:extraClrScheme>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1227</Words>
  <Application>Microsoft Office PowerPoint</Application>
  <PresentationFormat>Předvádění na obrazovce (4:3)</PresentationFormat>
  <Paragraphs>123</Paragraphs>
  <Slides>15</Slides>
  <Notes>15</Notes>
  <HiddenSlides>2</HiddenSlides>
  <MMClips>0</MMClips>
  <ScaleCrop>false</ScaleCrop>
  <HeadingPairs>
    <vt:vector size="8" baseType="variant">
      <vt:variant>
        <vt:lpstr>Použitá písma</vt:lpstr>
      </vt:variant>
      <vt:variant>
        <vt:i4>5</vt:i4>
      </vt:variant>
      <vt:variant>
        <vt:lpstr>Motiv</vt:lpstr>
      </vt:variant>
      <vt:variant>
        <vt:i4>2</vt:i4>
      </vt:variant>
      <vt:variant>
        <vt:lpstr>Vložené servery OLE</vt:lpstr>
      </vt:variant>
      <vt:variant>
        <vt:i4>1</vt:i4>
      </vt:variant>
      <vt:variant>
        <vt:lpstr>Nadpisy snímků</vt:lpstr>
      </vt:variant>
      <vt:variant>
        <vt:i4>15</vt:i4>
      </vt:variant>
    </vt:vector>
  </HeadingPairs>
  <TitlesOfParts>
    <vt:vector size="23" baseType="lpstr">
      <vt:lpstr>Arial</vt:lpstr>
      <vt:lpstr>Arial Unicode MS</vt:lpstr>
      <vt:lpstr>Garamond</vt:lpstr>
      <vt:lpstr>Times New Roman</vt:lpstr>
      <vt:lpstr>Wingdings</vt:lpstr>
      <vt:lpstr>Motiv Office</vt:lpstr>
      <vt:lpstr>1_Motiv Office</vt:lpstr>
      <vt:lpstr>Acrobat Document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Irena Folprechtová</dc:creator>
  <cp:lastModifiedBy>uzivatel</cp:lastModifiedBy>
  <cp:revision>106</cp:revision>
  <cp:lastPrinted>1601-01-01T00:00:00Z</cp:lastPrinted>
  <dcterms:created xsi:type="dcterms:W3CDTF">2007-12-05T20:04:38Z</dcterms:created>
  <dcterms:modified xsi:type="dcterms:W3CDTF">2021-09-06T07:13:07Z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