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handoutMasterIdLst>
    <p:handoutMasterId r:id="rId12"/>
  </p:handoutMasterIdLst>
  <p:sldIdLst>
    <p:sldId id="272" r:id="rId2"/>
    <p:sldId id="313" r:id="rId3"/>
    <p:sldId id="314" r:id="rId4"/>
    <p:sldId id="318" r:id="rId5"/>
    <p:sldId id="315" r:id="rId6"/>
    <p:sldId id="316" r:id="rId7"/>
    <p:sldId id="317" r:id="rId8"/>
    <p:sldId id="320" r:id="rId9"/>
    <p:sldId id="319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21"/>
    <a:srgbClr val="FFDA65"/>
    <a:srgbClr val="FF9900"/>
    <a:srgbClr val="FBC369"/>
    <a:srgbClr val="FCFC04"/>
    <a:srgbClr val="FFCC80"/>
    <a:srgbClr val="FDE1B4"/>
    <a:srgbClr val="E0F6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434" autoAdjust="0"/>
  </p:normalViewPr>
  <p:slideViewPr>
    <p:cSldViewPr snapToGrid="0">
      <p:cViewPr varScale="1">
        <p:scale>
          <a:sx n="89" d="100"/>
          <a:sy n="89" d="100"/>
        </p:scale>
        <p:origin x="29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C4F6DF-3633-49E3-A18A-B5205F1DCFC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FB61032-AB9E-4EDB-8105-A237E15FDEAF}">
      <dgm:prSet phldrT="[Text]" custT="1"/>
      <dgm:spPr/>
      <dgm:t>
        <a:bodyPr/>
        <a:lstStyle/>
        <a:p>
          <a:r>
            <a:rPr lang="cs-CZ" sz="2800" dirty="0"/>
            <a:t>Motivace volby tématu</a:t>
          </a:r>
        </a:p>
      </dgm:t>
    </dgm:pt>
    <dgm:pt modelId="{155039C9-2F3C-4249-835E-4FD6E254E941}" type="parTrans" cxnId="{3958DF21-20E4-47A4-B2DB-DBB4CA1BD793}">
      <dgm:prSet/>
      <dgm:spPr/>
      <dgm:t>
        <a:bodyPr/>
        <a:lstStyle/>
        <a:p>
          <a:endParaRPr lang="cs-CZ"/>
        </a:p>
      </dgm:t>
    </dgm:pt>
    <dgm:pt modelId="{098C711F-DE95-4629-A431-990A1F72BF3F}" type="sibTrans" cxnId="{3958DF21-20E4-47A4-B2DB-DBB4CA1BD793}">
      <dgm:prSet/>
      <dgm:spPr/>
      <dgm:t>
        <a:bodyPr/>
        <a:lstStyle/>
        <a:p>
          <a:endParaRPr lang="cs-CZ"/>
        </a:p>
      </dgm:t>
    </dgm:pt>
    <dgm:pt modelId="{E8EDE94F-8B4A-47FB-8BB9-47545CD2CC99}">
      <dgm:prSet phldrT="[Text]" custT="1"/>
      <dgm:spPr/>
      <dgm:t>
        <a:bodyPr/>
        <a:lstStyle/>
        <a:p>
          <a:r>
            <a:rPr lang="cs-CZ" sz="2000" dirty="0"/>
            <a:t>Chemie – některá témata obtížná či neatraktivní</a:t>
          </a:r>
        </a:p>
      </dgm:t>
    </dgm:pt>
    <dgm:pt modelId="{AFF7A732-0EA4-4D3A-9450-3809F508FD71}" type="parTrans" cxnId="{E7CC808E-AAAF-4889-B57C-7462D4F1788D}">
      <dgm:prSet/>
      <dgm:spPr/>
      <dgm:t>
        <a:bodyPr/>
        <a:lstStyle/>
        <a:p>
          <a:endParaRPr lang="cs-CZ"/>
        </a:p>
      </dgm:t>
    </dgm:pt>
    <dgm:pt modelId="{BC408F77-0162-4F83-905E-DEF7A6E791EE}" type="sibTrans" cxnId="{E7CC808E-AAAF-4889-B57C-7462D4F1788D}">
      <dgm:prSet/>
      <dgm:spPr/>
      <dgm:t>
        <a:bodyPr/>
        <a:lstStyle/>
        <a:p>
          <a:endParaRPr lang="cs-CZ"/>
        </a:p>
      </dgm:t>
    </dgm:pt>
    <dgm:pt modelId="{AB1DEDE2-7835-4E96-85B0-EFD360112B68}">
      <dgm:prSet phldrT="[Text]" custT="1"/>
      <dgm:spPr/>
      <dgm:t>
        <a:bodyPr/>
        <a:lstStyle/>
        <a:p>
          <a:r>
            <a:rPr lang="cs-CZ" sz="2800" dirty="0"/>
            <a:t>Výstup projektu OP VVV</a:t>
          </a:r>
        </a:p>
      </dgm:t>
    </dgm:pt>
    <dgm:pt modelId="{0B5D60CE-081E-4EAA-AB08-D3493406716D}" type="parTrans" cxnId="{BA86BD13-ACE6-4974-A2E0-A57BA3E1D9C9}">
      <dgm:prSet/>
      <dgm:spPr/>
      <dgm:t>
        <a:bodyPr/>
        <a:lstStyle/>
        <a:p>
          <a:endParaRPr lang="cs-CZ"/>
        </a:p>
      </dgm:t>
    </dgm:pt>
    <dgm:pt modelId="{19A6D2B2-AE5D-4818-BA3D-2CE95C15A587}" type="sibTrans" cxnId="{BA86BD13-ACE6-4974-A2E0-A57BA3E1D9C9}">
      <dgm:prSet/>
      <dgm:spPr/>
      <dgm:t>
        <a:bodyPr/>
        <a:lstStyle/>
        <a:p>
          <a:endParaRPr lang="cs-CZ"/>
        </a:p>
      </dgm:t>
    </dgm:pt>
    <dgm:pt modelId="{8804B91F-1B1A-4481-B3B6-B0A1B7C500DA}">
      <dgm:prSet phldrT="[Text]" custT="1"/>
      <dgm:spPr/>
      <dgm:t>
        <a:bodyPr/>
        <a:lstStyle/>
        <a:p>
          <a:r>
            <a:rPr lang="cs-CZ" sz="2000" dirty="0"/>
            <a:t>Projekt „Zvýšení kvality vzdělávání na UK a jeho relevance pro potřeby trhu práce“</a:t>
          </a:r>
        </a:p>
      </dgm:t>
    </dgm:pt>
    <dgm:pt modelId="{DBE6E0C9-6448-4A02-AC60-FB7BD8A66EA1}" type="parTrans" cxnId="{80175EAE-E0E8-49EB-B9AA-0302040968FD}">
      <dgm:prSet/>
      <dgm:spPr/>
      <dgm:t>
        <a:bodyPr/>
        <a:lstStyle/>
        <a:p>
          <a:endParaRPr lang="cs-CZ"/>
        </a:p>
      </dgm:t>
    </dgm:pt>
    <dgm:pt modelId="{9150F4B5-E613-4239-9218-35CC6BC93735}" type="sibTrans" cxnId="{80175EAE-E0E8-49EB-B9AA-0302040968FD}">
      <dgm:prSet/>
      <dgm:spPr/>
      <dgm:t>
        <a:bodyPr/>
        <a:lstStyle/>
        <a:p>
          <a:endParaRPr lang="cs-CZ"/>
        </a:p>
      </dgm:t>
    </dgm:pt>
    <dgm:pt modelId="{F8E3EDE6-6DC1-4E11-82BA-A3A2B1062E0B}">
      <dgm:prSet custT="1"/>
      <dgm:spPr/>
      <dgm:t>
        <a:bodyPr/>
        <a:lstStyle/>
        <a:p>
          <a:r>
            <a:rPr lang="cs-CZ" sz="2000" dirty="0"/>
            <a:t>Didaktické hry – aktivizující metoda</a:t>
          </a:r>
          <a:br>
            <a:rPr lang="cs-CZ" sz="2000" dirty="0"/>
          </a:br>
          <a:r>
            <a:rPr lang="cs-CZ" sz="2000" dirty="0"/>
            <a:t>→ zařazení didaktických her do výuky chemie</a:t>
          </a:r>
        </a:p>
      </dgm:t>
    </dgm:pt>
    <dgm:pt modelId="{272FB09F-3050-4365-9DA3-756C1F5B3B89}" type="parTrans" cxnId="{FEFD6A74-C7B1-4A56-920C-F4E3FD94E5E9}">
      <dgm:prSet/>
      <dgm:spPr/>
      <dgm:t>
        <a:bodyPr/>
        <a:lstStyle/>
        <a:p>
          <a:endParaRPr lang="cs-CZ"/>
        </a:p>
      </dgm:t>
    </dgm:pt>
    <dgm:pt modelId="{EF6F3D29-2FFD-4257-A7D6-FE4D496F1F1C}" type="sibTrans" cxnId="{FEFD6A74-C7B1-4A56-920C-F4E3FD94E5E9}">
      <dgm:prSet/>
      <dgm:spPr/>
      <dgm:t>
        <a:bodyPr/>
        <a:lstStyle/>
        <a:p>
          <a:endParaRPr lang="cs-CZ"/>
        </a:p>
      </dgm:t>
    </dgm:pt>
    <dgm:pt modelId="{2C5FB4DA-EAC6-4F70-82AF-4FBB3B326C38}">
      <dgm:prSet/>
      <dgm:spPr/>
      <dgm:t>
        <a:bodyPr/>
        <a:lstStyle/>
        <a:p>
          <a:endParaRPr lang="cs-CZ" sz="1900" dirty="0"/>
        </a:p>
      </dgm:t>
    </dgm:pt>
    <dgm:pt modelId="{4717B366-5A1C-4786-BCDE-9C8B37B8E422}" type="parTrans" cxnId="{621BDC30-5305-41C1-8809-AC50FA03ED84}">
      <dgm:prSet/>
      <dgm:spPr/>
      <dgm:t>
        <a:bodyPr/>
        <a:lstStyle/>
        <a:p>
          <a:endParaRPr lang="cs-CZ"/>
        </a:p>
      </dgm:t>
    </dgm:pt>
    <dgm:pt modelId="{02A34AB4-971B-4290-92E9-8B92EE42A1D7}" type="sibTrans" cxnId="{621BDC30-5305-41C1-8809-AC50FA03ED84}">
      <dgm:prSet/>
      <dgm:spPr/>
      <dgm:t>
        <a:bodyPr/>
        <a:lstStyle/>
        <a:p>
          <a:endParaRPr lang="cs-CZ"/>
        </a:p>
      </dgm:t>
    </dgm:pt>
    <dgm:pt modelId="{4336B038-FF4F-418D-9B13-2072F13C54B7}">
      <dgm:prSet phldrT="[Text]" custT="1"/>
      <dgm:spPr/>
      <dgm:t>
        <a:bodyPr/>
        <a:lstStyle/>
        <a:p>
          <a:r>
            <a:rPr lang="cs-CZ" sz="2000" dirty="0"/>
            <a:t>Dílčí projekt „Podpora rozvoje oborově didaktických magisterských studijních programů“</a:t>
          </a:r>
        </a:p>
      </dgm:t>
    </dgm:pt>
    <dgm:pt modelId="{11B33291-970B-45FE-9B02-45C41F97362E}" type="parTrans" cxnId="{F44ECEF9-D404-4E4D-A81E-7374B5FBDFC7}">
      <dgm:prSet/>
      <dgm:spPr/>
      <dgm:t>
        <a:bodyPr/>
        <a:lstStyle/>
        <a:p>
          <a:endParaRPr lang="cs-CZ"/>
        </a:p>
      </dgm:t>
    </dgm:pt>
    <dgm:pt modelId="{EC477C0F-55C5-4EC9-B835-66A8F077B97D}" type="sibTrans" cxnId="{F44ECEF9-D404-4E4D-A81E-7374B5FBDFC7}">
      <dgm:prSet/>
      <dgm:spPr/>
      <dgm:t>
        <a:bodyPr/>
        <a:lstStyle/>
        <a:p>
          <a:endParaRPr lang="cs-CZ"/>
        </a:p>
      </dgm:t>
    </dgm:pt>
    <dgm:pt modelId="{0F0B73B8-BB2C-45DC-887B-0CA8F65737DF}" type="pres">
      <dgm:prSet presAssocID="{0BC4F6DF-3633-49E3-A18A-B5205F1DCF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BE93617-F03E-4C43-82CD-00128DCB2E87}" type="pres">
      <dgm:prSet presAssocID="{4FB61032-AB9E-4EDB-8105-A237E15FDEA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9E13BED-6DE8-4E5F-A9B1-08547B4D146A}" type="pres">
      <dgm:prSet presAssocID="{4FB61032-AB9E-4EDB-8105-A237E15FDEAF}" presName="childText" presStyleLbl="revTx" presStyleIdx="0" presStyleCnt="2" custLinFactNeighborY="828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1B15F86-A44C-47B0-B5D7-ED7E4E0718E7}" type="pres">
      <dgm:prSet presAssocID="{AB1DEDE2-7835-4E96-85B0-EFD360112B68}" presName="parentText" presStyleLbl="node1" presStyleIdx="1" presStyleCnt="2" custLinFactNeighborX="-185" custLinFactNeighborY="-1223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FB3627C-423A-4843-8C16-6BC29E2025F7}" type="pres">
      <dgm:prSet presAssocID="{AB1DEDE2-7835-4E96-85B0-EFD360112B6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0175EAE-E0E8-49EB-B9AA-0302040968FD}" srcId="{AB1DEDE2-7835-4E96-85B0-EFD360112B68}" destId="{8804B91F-1B1A-4481-B3B6-B0A1B7C500DA}" srcOrd="0" destOrd="0" parTransId="{DBE6E0C9-6448-4A02-AC60-FB7BD8A66EA1}" sibTransId="{9150F4B5-E613-4239-9218-35CC6BC93735}"/>
    <dgm:cxn modelId="{FEFD6A74-C7B1-4A56-920C-F4E3FD94E5E9}" srcId="{4FB61032-AB9E-4EDB-8105-A237E15FDEAF}" destId="{F8E3EDE6-6DC1-4E11-82BA-A3A2B1062E0B}" srcOrd="1" destOrd="0" parTransId="{272FB09F-3050-4365-9DA3-756C1F5B3B89}" sibTransId="{EF6F3D29-2FFD-4257-A7D6-FE4D496F1F1C}"/>
    <dgm:cxn modelId="{F44ECEF9-D404-4E4D-A81E-7374B5FBDFC7}" srcId="{AB1DEDE2-7835-4E96-85B0-EFD360112B68}" destId="{4336B038-FF4F-418D-9B13-2072F13C54B7}" srcOrd="1" destOrd="0" parTransId="{11B33291-970B-45FE-9B02-45C41F97362E}" sibTransId="{EC477C0F-55C5-4EC9-B835-66A8F077B97D}"/>
    <dgm:cxn modelId="{E68787F2-BB36-461F-A96B-6F9073CFF69D}" type="presOf" srcId="{2C5FB4DA-EAC6-4F70-82AF-4FBB3B326C38}" destId="{D9E13BED-6DE8-4E5F-A9B1-08547B4D146A}" srcOrd="0" destOrd="2" presId="urn:microsoft.com/office/officeart/2005/8/layout/vList2"/>
    <dgm:cxn modelId="{621BDC30-5305-41C1-8809-AC50FA03ED84}" srcId="{4FB61032-AB9E-4EDB-8105-A237E15FDEAF}" destId="{2C5FB4DA-EAC6-4F70-82AF-4FBB3B326C38}" srcOrd="2" destOrd="0" parTransId="{4717B366-5A1C-4786-BCDE-9C8B37B8E422}" sibTransId="{02A34AB4-971B-4290-92E9-8B92EE42A1D7}"/>
    <dgm:cxn modelId="{6C5EF27E-E73A-42AD-8C4D-20D36CA912BD}" type="presOf" srcId="{AB1DEDE2-7835-4E96-85B0-EFD360112B68}" destId="{71B15F86-A44C-47B0-B5D7-ED7E4E0718E7}" srcOrd="0" destOrd="0" presId="urn:microsoft.com/office/officeart/2005/8/layout/vList2"/>
    <dgm:cxn modelId="{E7CC808E-AAAF-4889-B57C-7462D4F1788D}" srcId="{4FB61032-AB9E-4EDB-8105-A237E15FDEAF}" destId="{E8EDE94F-8B4A-47FB-8BB9-47545CD2CC99}" srcOrd="0" destOrd="0" parTransId="{AFF7A732-0EA4-4D3A-9450-3809F508FD71}" sibTransId="{BC408F77-0162-4F83-905E-DEF7A6E791EE}"/>
    <dgm:cxn modelId="{57A9B103-31D9-4C31-8984-B933BAE3ADFE}" type="presOf" srcId="{0BC4F6DF-3633-49E3-A18A-B5205F1DCFC0}" destId="{0F0B73B8-BB2C-45DC-887B-0CA8F65737DF}" srcOrd="0" destOrd="0" presId="urn:microsoft.com/office/officeart/2005/8/layout/vList2"/>
    <dgm:cxn modelId="{947C910B-8C06-4394-B3FD-0D006D7AA92F}" type="presOf" srcId="{4FB61032-AB9E-4EDB-8105-A237E15FDEAF}" destId="{BBE93617-F03E-4C43-82CD-00128DCB2E87}" srcOrd="0" destOrd="0" presId="urn:microsoft.com/office/officeart/2005/8/layout/vList2"/>
    <dgm:cxn modelId="{BA86BD13-ACE6-4974-A2E0-A57BA3E1D9C9}" srcId="{0BC4F6DF-3633-49E3-A18A-B5205F1DCFC0}" destId="{AB1DEDE2-7835-4E96-85B0-EFD360112B68}" srcOrd="1" destOrd="0" parTransId="{0B5D60CE-081E-4EAA-AB08-D3493406716D}" sibTransId="{19A6D2B2-AE5D-4818-BA3D-2CE95C15A587}"/>
    <dgm:cxn modelId="{71C4FF5E-7CFA-42B2-BC9C-52662720D48E}" type="presOf" srcId="{4336B038-FF4F-418D-9B13-2072F13C54B7}" destId="{DFB3627C-423A-4843-8C16-6BC29E2025F7}" srcOrd="0" destOrd="1" presId="urn:microsoft.com/office/officeart/2005/8/layout/vList2"/>
    <dgm:cxn modelId="{70FC3BF5-7984-4E24-B49F-0A7C3F2F22D1}" type="presOf" srcId="{E8EDE94F-8B4A-47FB-8BB9-47545CD2CC99}" destId="{D9E13BED-6DE8-4E5F-A9B1-08547B4D146A}" srcOrd="0" destOrd="0" presId="urn:microsoft.com/office/officeart/2005/8/layout/vList2"/>
    <dgm:cxn modelId="{2DB001A3-7E47-4ED0-88EB-35631A9D8E04}" type="presOf" srcId="{8804B91F-1B1A-4481-B3B6-B0A1B7C500DA}" destId="{DFB3627C-423A-4843-8C16-6BC29E2025F7}" srcOrd="0" destOrd="0" presId="urn:microsoft.com/office/officeart/2005/8/layout/vList2"/>
    <dgm:cxn modelId="{E17EB4BD-CBEE-4DCE-88CB-844E302A78E1}" type="presOf" srcId="{F8E3EDE6-6DC1-4E11-82BA-A3A2B1062E0B}" destId="{D9E13BED-6DE8-4E5F-A9B1-08547B4D146A}" srcOrd="0" destOrd="1" presId="urn:microsoft.com/office/officeart/2005/8/layout/vList2"/>
    <dgm:cxn modelId="{3958DF21-20E4-47A4-B2DB-DBB4CA1BD793}" srcId="{0BC4F6DF-3633-49E3-A18A-B5205F1DCFC0}" destId="{4FB61032-AB9E-4EDB-8105-A237E15FDEAF}" srcOrd="0" destOrd="0" parTransId="{155039C9-2F3C-4249-835E-4FD6E254E941}" sibTransId="{098C711F-DE95-4629-A431-990A1F72BF3F}"/>
    <dgm:cxn modelId="{019851CE-9A11-4249-A110-6DFB3B1B67D7}" type="presParOf" srcId="{0F0B73B8-BB2C-45DC-887B-0CA8F65737DF}" destId="{BBE93617-F03E-4C43-82CD-00128DCB2E87}" srcOrd="0" destOrd="0" presId="urn:microsoft.com/office/officeart/2005/8/layout/vList2"/>
    <dgm:cxn modelId="{53022334-11F5-4F00-881B-C80885CB2B34}" type="presParOf" srcId="{0F0B73B8-BB2C-45DC-887B-0CA8F65737DF}" destId="{D9E13BED-6DE8-4E5F-A9B1-08547B4D146A}" srcOrd="1" destOrd="0" presId="urn:microsoft.com/office/officeart/2005/8/layout/vList2"/>
    <dgm:cxn modelId="{F6E75F54-AB4A-4D64-A453-9D315CCCAC28}" type="presParOf" srcId="{0F0B73B8-BB2C-45DC-887B-0CA8F65737DF}" destId="{71B15F86-A44C-47B0-B5D7-ED7E4E0718E7}" srcOrd="2" destOrd="0" presId="urn:microsoft.com/office/officeart/2005/8/layout/vList2"/>
    <dgm:cxn modelId="{0370B5C1-5DA4-4406-980A-3461BA5BF615}" type="presParOf" srcId="{0F0B73B8-BB2C-45DC-887B-0CA8F65737DF}" destId="{DFB3627C-423A-4843-8C16-6BC29E2025F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9989F7-1034-461C-ACF5-68B535D57E8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0722A6-1178-47B9-9008-E94CBD35B7A1}">
      <dgm:prSet custT="1"/>
      <dgm:spPr/>
      <dgm:t>
        <a:bodyPr/>
        <a:lstStyle/>
        <a:p>
          <a:r>
            <a:rPr lang="cs-CZ" sz="2400" dirty="0"/>
            <a:t>1. Co je a co už není didaktická hra?</a:t>
          </a:r>
          <a:endParaRPr lang="en-US" sz="2400" dirty="0"/>
        </a:p>
      </dgm:t>
    </dgm:pt>
    <dgm:pt modelId="{FC7C7B68-AB9D-4778-A4BC-10AC66B11DDC}" type="parTrans" cxnId="{923B6957-A49A-4B73-AEFF-6C893C4261B6}">
      <dgm:prSet/>
      <dgm:spPr/>
      <dgm:t>
        <a:bodyPr/>
        <a:lstStyle/>
        <a:p>
          <a:endParaRPr lang="en-US"/>
        </a:p>
      </dgm:t>
    </dgm:pt>
    <dgm:pt modelId="{AA641D16-4F04-4DFB-BF29-22F34A112C02}" type="sibTrans" cxnId="{923B6957-A49A-4B73-AEFF-6C893C4261B6}">
      <dgm:prSet/>
      <dgm:spPr/>
      <dgm:t>
        <a:bodyPr/>
        <a:lstStyle/>
        <a:p>
          <a:endParaRPr lang="en-US"/>
        </a:p>
      </dgm:t>
    </dgm:pt>
    <dgm:pt modelId="{3AEA0AA8-7300-44B1-B002-2E007A8E609D}">
      <dgm:prSet custT="1"/>
      <dgm:spPr/>
      <dgm:t>
        <a:bodyPr/>
        <a:lstStyle/>
        <a:p>
          <a:r>
            <a:rPr lang="cs-CZ" sz="2000" dirty="0"/>
            <a:t>1.2 Definice didaktické hry</a:t>
          </a:r>
          <a:endParaRPr lang="en-US" sz="2000" dirty="0"/>
        </a:p>
      </dgm:t>
    </dgm:pt>
    <dgm:pt modelId="{40532BE5-D29F-4ED9-8D70-B76FEBF65971}" type="parTrans" cxnId="{4E34364C-81F8-4B91-879A-44A865371FE3}">
      <dgm:prSet/>
      <dgm:spPr/>
      <dgm:t>
        <a:bodyPr/>
        <a:lstStyle/>
        <a:p>
          <a:endParaRPr lang="en-US"/>
        </a:p>
      </dgm:t>
    </dgm:pt>
    <dgm:pt modelId="{CE78A564-DE43-4E4D-8965-751C6C86CCD1}" type="sibTrans" cxnId="{4E34364C-81F8-4B91-879A-44A865371FE3}">
      <dgm:prSet/>
      <dgm:spPr/>
      <dgm:t>
        <a:bodyPr/>
        <a:lstStyle/>
        <a:p>
          <a:endParaRPr lang="en-US"/>
        </a:p>
      </dgm:t>
    </dgm:pt>
    <dgm:pt modelId="{1B9B79F0-107A-432A-BA6D-957C97E11E61}">
      <dgm:prSet custT="1"/>
      <dgm:spPr/>
      <dgm:t>
        <a:bodyPr/>
        <a:lstStyle/>
        <a:p>
          <a:r>
            <a:rPr lang="cs-CZ" sz="2400" dirty="0"/>
            <a:t>2. Klasifikace didaktických her</a:t>
          </a:r>
          <a:endParaRPr lang="en-US" sz="2400" dirty="0"/>
        </a:p>
      </dgm:t>
    </dgm:pt>
    <dgm:pt modelId="{43958D52-FD26-44F6-B8DF-46E539A28426}" type="parTrans" cxnId="{BF4C6106-6222-4597-8C78-E14C9DE4854D}">
      <dgm:prSet/>
      <dgm:spPr/>
      <dgm:t>
        <a:bodyPr/>
        <a:lstStyle/>
        <a:p>
          <a:endParaRPr lang="en-US"/>
        </a:p>
      </dgm:t>
    </dgm:pt>
    <dgm:pt modelId="{E6D89861-5D7B-4491-BB6B-0D47D18A892D}" type="sibTrans" cxnId="{BF4C6106-6222-4597-8C78-E14C9DE4854D}">
      <dgm:prSet/>
      <dgm:spPr/>
      <dgm:t>
        <a:bodyPr/>
        <a:lstStyle/>
        <a:p>
          <a:endParaRPr lang="en-US"/>
        </a:p>
      </dgm:t>
    </dgm:pt>
    <dgm:pt modelId="{3AE88A6A-BCE0-48DB-9927-C29E699D1421}">
      <dgm:prSet custT="1"/>
      <dgm:spPr/>
      <dgm:t>
        <a:bodyPr/>
        <a:lstStyle/>
        <a:p>
          <a:r>
            <a:rPr lang="cs-CZ" sz="2700" dirty="0"/>
            <a:t>3. Význam </a:t>
          </a:r>
          <a:r>
            <a:rPr lang="cs-CZ" sz="2400" dirty="0"/>
            <a:t>didaktické</a:t>
          </a:r>
          <a:r>
            <a:rPr lang="cs-CZ" sz="2700" dirty="0"/>
            <a:t> hry ve výuce</a:t>
          </a:r>
          <a:endParaRPr lang="en-US" sz="2700" dirty="0"/>
        </a:p>
      </dgm:t>
    </dgm:pt>
    <dgm:pt modelId="{B32F456D-9515-4A72-B77B-D29A25D72130}" type="parTrans" cxnId="{24BA3B00-384D-4F4C-A264-F9E71131742D}">
      <dgm:prSet/>
      <dgm:spPr/>
      <dgm:t>
        <a:bodyPr/>
        <a:lstStyle/>
        <a:p>
          <a:endParaRPr lang="en-US"/>
        </a:p>
      </dgm:t>
    </dgm:pt>
    <dgm:pt modelId="{0C2F24EF-C688-410C-949E-02F59097E526}" type="sibTrans" cxnId="{24BA3B00-384D-4F4C-A264-F9E71131742D}">
      <dgm:prSet/>
      <dgm:spPr/>
      <dgm:t>
        <a:bodyPr/>
        <a:lstStyle/>
        <a:p>
          <a:endParaRPr lang="en-US"/>
        </a:p>
      </dgm:t>
    </dgm:pt>
    <dgm:pt modelId="{DF6FF5AD-044F-48AC-BECB-A2E15ADA34AD}">
      <dgm:prSet custT="1"/>
      <dgm:spPr/>
      <dgm:t>
        <a:bodyPr/>
        <a:lstStyle/>
        <a:p>
          <a:r>
            <a:rPr lang="cs-CZ" sz="2000" dirty="0"/>
            <a:t>1.1 Definice hry</a:t>
          </a:r>
          <a:endParaRPr lang="en-US" sz="2000" dirty="0"/>
        </a:p>
      </dgm:t>
    </dgm:pt>
    <dgm:pt modelId="{40223F72-A1B6-4A32-92F2-314E5386BA6B}" type="parTrans" cxnId="{7A58679A-CB46-40C5-B2B3-50F613C8D144}">
      <dgm:prSet/>
      <dgm:spPr/>
      <dgm:t>
        <a:bodyPr/>
        <a:lstStyle/>
        <a:p>
          <a:endParaRPr lang="cs-CZ"/>
        </a:p>
      </dgm:t>
    </dgm:pt>
    <dgm:pt modelId="{CFD6E1F3-DA6D-4E19-98DC-3B135C85977C}" type="sibTrans" cxnId="{7A58679A-CB46-40C5-B2B3-50F613C8D144}">
      <dgm:prSet/>
      <dgm:spPr/>
      <dgm:t>
        <a:bodyPr/>
        <a:lstStyle/>
        <a:p>
          <a:endParaRPr lang="cs-CZ"/>
        </a:p>
      </dgm:t>
    </dgm:pt>
    <dgm:pt modelId="{157C0409-1156-4116-BFAB-4FE7C4E97B80}">
      <dgm:prSet custT="1"/>
      <dgm:spPr>
        <a:noFill/>
      </dgm:spPr>
      <dgm:t>
        <a:bodyPr/>
        <a:lstStyle/>
        <a:p>
          <a:endParaRPr lang="en-US" sz="2000" dirty="0"/>
        </a:p>
      </dgm:t>
    </dgm:pt>
    <dgm:pt modelId="{B94CF4A4-1786-4DD3-9268-65E4740A23E0}" type="sibTrans" cxnId="{E44CA6AF-03AB-43FC-BFBB-9177CA4ED924}">
      <dgm:prSet/>
      <dgm:spPr/>
      <dgm:t>
        <a:bodyPr/>
        <a:lstStyle/>
        <a:p>
          <a:endParaRPr lang="cs-CZ"/>
        </a:p>
      </dgm:t>
    </dgm:pt>
    <dgm:pt modelId="{4120DDD9-4816-4380-81E4-3F9DC24D0076}" type="parTrans" cxnId="{E44CA6AF-03AB-43FC-BFBB-9177CA4ED924}">
      <dgm:prSet/>
      <dgm:spPr/>
      <dgm:t>
        <a:bodyPr/>
        <a:lstStyle/>
        <a:p>
          <a:endParaRPr lang="cs-CZ"/>
        </a:p>
      </dgm:t>
    </dgm:pt>
    <dgm:pt modelId="{7FE2152F-2D6A-4370-B064-125BB05F92D0}" type="pres">
      <dgm:prSet presAssocID="{A39989F7-1034-461C-ACF5-68B535D57E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C9CEE63-3F9C-47C9-8F2C-89D2BE541EC8}" type="pres">
      <dgm:prSet presAssocID="{F10722A6-1178-47B9-9008-E94CBD35B7A1}" presName="parentText" presStyleLbl="node1" presStyleIdx="0" presStyleCnt="4" custScaleY="91093" custLinFactNeighborY="3793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4CB778F-BC43-48F8-A6AB-07AB7C973E6D}" type="pres">
      <dgm:prSet presAssocID="{AA641D16-4F04-4DFB-BF29-22F34A112C02}" presName="spacer" presStyleCnt="0"/>
      <dgm:spPr/>
    </dgm:pt>
    <dgm:pt modelId="{86FB926E-2892-4D5D-90F7-2D8BB3CED307}" type="pres">
      <dgm:prSet presAssocID="{157C0409-1156-4116-BFAB-4FE7C4E97B80}" presName="parentText" presStyleLbl="node1" presStyleIdx="1" presStyleCnt="4" custFlipVert="1" custScaleY="568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B7DB1CA-1558-4E13-B14A-1B93B22FAC01}" type="pres">
      <dgm:prSet presAssocID="{157C0409-1156-4116-BFAB-4FE7C4E97B8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21718F7-26D7-4D8D-B390-36481016CBB2}" type="pres">
      <dgm:prSet presAssocID="{1B9B79F0-107A-432A-BA6D-957C97E11E61}" presName="parentText" presStyleLbl="node1" presStyleIdx="2" presStyleCnt="4" custScaleY="91093" custLinFactNeighborX="0" custLinFactNeighborY="1885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40DA96C-1E0F-432D-8A4B-6DC0A3FF7391}" type="pres">
      <dgm:prSet presAssocID="{E6D89861-5D7B-4491-BB6B-0D47D18A892D}" presName="spacer" presStyleCnt="0"/>
      <dgm:spPr/>
    </dgm:pt>
    <dgm:pt modelId="{014A7D5B-906F-4CA9-952D-8EBC82344F46}" type="pres">
      <dgm:prSet presAssocID="{3AE88A6A-BCE0-48DB-9927-C29E699D1421}" presName="parentText" presStyleLbl="node1" presStyleIdx="3" presStyleCnt="4" custScaleY="91093" custLinFactNeighborX="0" custLinFactNeighborY="8399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4BA3B00-384D-4F4C-A264-F9E71131742D}" srcId="{A39989F7-1034-461C-ACF5-68B535D57E85}" destId="{3AE88A6A-BCE0-48DB-9927-C29E699D1421}" srcOrd="3" destOrd="0" parTransId="{B32F456D-9515-4A72-B77B-D29A25D72130}" sibTransId="{0C2F24EF-C688-410C-949E-02F59097E526}"/>
    <dgm:cxn modelId="{0B1793CB-6272-448B-9990-5F77C1A30BC0}" type="presOf" srcId="{157C0409-1156-4116-BFAB-4FE7C4E97B80}" destId="{86FB926E-2892-4D5D-90F7-2D8BB3CED307}" srcOrd="0" destOrd="0" presId="urn:microsoft.com/office/officeart/2005/8/layout/vList2"/>
    <dgm:cxn modelId="{23E9E40D-F3BC-4AB7-8C4D-50BB741A5E4F}" type="presOf" srcId="{A39989F7-1034-461C-ACF5-68B535D57E85}" destId="{7FE2152F-2D6A-4370-B064-125BB05F92D0}" srcOrd="0" destOrd="0" presId="urn:microsoft.com/office/officeart/2005/8/layout/vList2"/>
    <dgm:cxn modelId="{E44CA6AF-03AB-43FC-BFBB-9177CA4ED924}" srcId="{A39989F7-1034-461C-ACF5-68B535D57E85}" destId="{157C0409-1156-4116-BFAB-4FE7C4E97B80}" srcOrd="1" destOrd="0" parTransId="{4120DDD9-4816-4380-81E4-3F9DC24D0076}" sibTransId="{B94CF4A4-1786-4DD3-9268-65E4740A23E0}"/>
    <dgm:cxn modelId="{D46A57DE-719C-4AF1-BE61-262A293DD1D2}" type="presOf" srcId="{DF6FF5AD-044F-48AC-BECB-A2E15ADA34AD}" destId="{EB7DB1CA-1558-4E13-B14A-1B93B22FAC01}" srcOrd="0" destOrd="0" presId="urn:microsoft.com/office/officeart/2005/8/layout/vList2"/>
    <dgm:cxn modelId="{8764FC63-CD66-4FCF-AA92-67012A5C1C9B}" type="presOf" srcId="{3AEA0AA8-7300-44B1-B002-2E007A8E609D}" destId="{EB7DB1CA-1558-4E13-B14A-1B93B22FAC01}" srcOrd="0" destOrd="1" presId="urn:microsoft.com/office/officeart/2005/8/layout/vList2"/>
    <dgm:cxn modelId="{923B6957-A49A-4B73-AEFF-6C893C4261B6}" srcId="{A39989F7-1034-461C-ACF5-68B535D57E85}" destId="{F10722A6-1178-47B9-9008-E94CBD35B7A1}" srcOrd="0" destOrd="0" parTransId="{FC7C7B68-AB9D-4778-A4BC-10AC66B11DDC}" sibTransId="{AA641D16-4F04-4DFB-BF29-22F34A112C02}"/>
    <dgm:cxn modelId="{7A58679A-CB46-40C5-B2B3-50F613C8D144}" srcId="{157C0409-1156-4116-BFAB-4FE7C4E97B80}" destId="{DF6FF5AD-044F-48AC-BECB-A2E15ADA34AD}" srcOrd="0" destOrd="0" parTransId="{40223F72-A1B6-4A32-92F2-314E5386BA6B}" sibTransId="{CFD6E1F3-DA6D-4E19-98DC-3B135C85977C}"/>
    <dgm:cxn modelId="{ECAF9513-16FF-434F-995F-B7849AA8D771}" type="presOf" srcId="{1B9B79F0-107A-432A-BA6D-957C97E11E61}" destId="{A21718F7-26D7-4D8D-B390-36481016CBB2}" srcOrd="0" destOrd="0" presId="urn:microsoft.com/office/officeart/2005/8/layout/vList2"/>
    <dgm:cxn modelId="{51B8CF8E-5A72-44C0-BBF2-FD303FB43C1E}" type="presOf" srcId="{F10722A6-1178-47B9-9008-E94CBD35B7A1}" destId="{5C9CEE63-3F9C-47C9-8F2C-89D2BE541EC8}" srcOrd="0" destOrd="0" presId="urn:microsoft.com/office/officeart/2005/8/layout/vList2"/>
    <dgm:cxn modelId="{BF4C6106-6222-4597-8C78-E14C9DE4854D}" srcId="{A39989F7-1034-461C-ACF5-68B535D57E85}" destId="{1B9B79F0-107A-432A-BA6D-957C97E11E61}" srcOrd="2" destOrd="0" parTransId="{43958D52-FD26-44F6-B8DF-46E539A28426}" sibTransId="{E6D89861-5D7B-4491-BB6B-0D47D18A892D}"/>
    <dgm:cxn modelId="{B972125A-1867-461D-82AB-0B51CEAE1455}" type="presOf" srcId="{3AE88A6A-BCE0-48DB-9927-C29E699D1421}" destId="{014A7D5B-906F-4CA9-952D-8EBC82344F46}" srcOrd="0" destOrd="0" presId="urn:microsoft.com/office/officeart/2005/8/layout/vList2"/>
    <dgm:cxn modelId="{4E34364C-81F8-4B91-879A-44A865371FE3}" srcId="{157C0409-1156-4116-BFAB-4FE7C4E97B80}" destId="{3AEA0AA8-7300-44B1-B002-2E007A8E609D}" srcOrd="1" destOrd="0" parTransId="{40532BE5-D29F-4ED9-8D70-B76FEBF65971}" sibTransId="{CE78A564-DE43-4E4D-8965-751C6C86CCD1}"/>
    <dgm:cxn modelId="{D0EC1BC7-00FE-451E-A08C-7173428EB129}" type="presParOf" srcId="{7FE2152F-2D6A-4370-B064-125BB05F92D0}" destId="{5C9CEE63-3F9C-47C9-8F2C-89D2BE541EC8}" srcOrd="0" destOrd="0" presId="urn:microsoft.com/office/officeart/2005/8/layout/vList2"/>
    <dgm:cxn modelId="{A822B333-2E2E-4C45-98A7-BE539C6909EB}" type="presParOf" srcId="{7FE2152F-2D6A-4370-B064-125BB05F92D0}" destId="{A4CB778F-BC43-48F8-A6AB-07AB7C973E6D}" srcOrd="1" destOrd="0" presId="urn:microsoft.com/office/officeart/2005/8/layout/vList2"/>
    <dgm:cxn modelId="{1A1ACDC5-C06A-4DC7-AAFB-EF7901D1FF62}" type="presParOf" srcId="{7FE2152F-2D6A-4370-B064-125BB05F92D0}" destId="{86FB926E-2892-4D5D-90F7-2D8BB3CED307}" srcOrd="2" destOrd="0" presId="urn:microsoft.com/office/officeart/2005/8/layout/vList2"/>
    <dgm:cxn modelId="{55E62218-8A2E-481A-8D6F-04E9A831ED8A}" type="presParOf" srcId="{7FE2152F-2D6A-4370-B064-125BB05F92D0}" destId="{EB7DB1CA-1558-4E13-B14A-1B93B22FAC01}" srcOrd="3" destOrd="0" presId="urn:microsoft.com/office/officeart/2005/8/layout/vList2"/>
    <dgm:cxn modelId="{803E686C-B1A3-4685-A6BE-5E051AC845B1}" type="presParOf" srcId="{7FE2152F-2D6A-4370-B064-125BB05F92D0}" destId="{A21718F7-26D7-4D8D-B390-36481016CBB2}" srcOrd="4" destOrd="0" presId="urn:microsoft.com/office/officeart/2005/8/layout/vList2"/>
    <dgm:cxn modelId="{8A2AFCFD-1A70-4DEC-9DEF-75582759C0E8}" type="presParOf" srcId="{7FE2152F-2D6A-4370-B064-125BB05F92D0}" destId="{D40DA96C-1E0F-432D-8A4B-6DC0A3FF7391}" srcOrd="5" destOrd="0" presId="urn:microsoft.com/office/officeart/2005/8/layout/vList2"/>
    <dgm:cxn modelId="{37037C50-6145-4806-B826-E0AE7B336615}" type="presParOf" srcId="{7FE2152F-2D6A-4370-B064-125BB05F92D0}" destId="{014A7D5B-906F-4CA9-952D-8EBC82344F4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416348-9B24-48F0-88B3-9FD28A1566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571BEBE-8B3B-49E8-8F86-E6007C25513D}">
      <dgm:prSet phldrT="[Text]"/>
      <dgm:spPr/>
      <dgm:t>
        <a:bodyPr/>
        <a:lstStyle/>
        <a:p>
          <a:r>
            <a:rPr lang="cs-CZ" dirty="0"/>
            <a:t>4. Metodická příprava a realizace zařazení didaktické hry do výuky</a:t>
          </a:r>
        </a:p>
      </dgm:t>
    </dgm:pt>
    <dgm:pt modelId="{B03F435F-7414-4C41-9B7B-65A804A97DBA}" type="parTrans" cxnId="{335EE0A7-9513-4538-8D6A-A4933A47A980}">
      <dgm:prSet/>
      <dgm:spPr/>
      <dgm:t>
        <a:bodyPr/>
        <a:lstStyle/>
        <a:p>
          <a:endParaRPr lang="cs-CZ"/>
        </a:p>
      </dgm:t>
    </dgm:pt>
    <dgm:pt modelId="{0D253B89-6DC0-46F5-9A14-5AD3904F2BB4}" type="sibTrans" cxnId="{335EE0A7-9513-4538-8D6A-A4933A47A980}">
      <dgm:prSet/>
      <dgm:spPr/>
      <dgm:t>
        <a:bodyPr/>
        <a:lstStyle/>
        <a:p>
          <a:endParaRPr lang="cs-CZ"/>
        </a:p>
      </dgm:t>
    </dgm:pt>
    <dgm:pt modelId="{50926C04-4965-48FD-B5E9-60A7241BECF7}">
      <dgm:prSet phldrT="[Text]"/>
      <dgm:spPr/>
      <dgm:t>
        <a:bodyPr/>
        <a:lstStyle/>
        <a:p>
          <a:r>
            <a:rPr lang="cs-CZ" dirty="0"/>
            <a:t>4.1 Výběr a příprava didaktické hry </a:t>
          </a:r>
        </a:p>
      </dgm:t>
    </dgm:pt>
    <dgm:pt modelId="{516B92CF-F427-4228-82CA-14B57AB14165}" type="parTrans" cxnId="{4C3D22AF-D2AA-4DB8-B45D-8F9CE08200E4}">
      <dgm:prSet/>
      <dgm:spPr/>
      <dgm:t>
        <a:bodyPr/>
        <a:lstStyle/>
        <a:p>
          <a:endParaRPr lang="cs-CZ"/>
        </a:p>
      </dgm:t>
    </dgm:pt>
    <dgm:pt modelId="{DD8C044F-8CED-4DD7-90BB-202E014AED91}" type="sibTrans" cxnId="{4C3D22AF-D2AA-4DB8-B45D-8F9CE08200E4}">
      <dgm:prSet/>
      <dgm:spPr/>
      <dgm:t>
        <a:bodyPr/>
        <a:lstStyle/>
        <a:p>
          <a:endParaRPr lang="cs-CZ"/>
        </a:p>
      </dgm:t>
    </dgm:pt>
    <dgm:pt modelId="{A1BB9C2B-B636-4132-97A3-DB4F20C7E902}">
      <dgm:prSet phldrT="[Text]"/>
      <dgm:spPr/>
      <dgm:t>
        <a:bodyPr/>
        <a:lstStyle/>
        <a:p>
          <a:r>
            <a:rPr lang="cs-CZ" dirty="0"/>
            <a:t>5. Příklady her pro výuku chemie a náměty na jejich zařazení do výuky</a:t>
          </a:r>
        </a:p>
      </dgm:t>
    </dgm:pt>
    <dgm:pt modelId="{BB5ECA4C-ECAF-4D74-A1EF-67FE350774DB}" type="parTrans" cxnId="{0F9E66D0-99BA-4100-A714-48A07A251C3F}">
      <dgm:prSet/>
      <dgm:spPr/>
      <dgm:t>
        <a:bodyPr/>
        <a:lstStyle/>
        <a:p>
          <a:endParaRPr lang="cs-CZ"/>
        </a:p>
      </dgm:t>
    </dgm:pt>
    <dgm:pt modelId="{6953DCD3-2CD3-4FA4-94C5-CF425EB329E3}" type="sibTrans" cxnId="{0F9E66D0-99BA-4100-A714-48A07A251C3F}">
      <dgm:prSet/>
      <dgm:spPr/>
      <dgm:t>
        <a:bodyPr/>
        <a:lstStyle/>
        <a:p>
          <a:endParaRPr lang="cs-CZ"/>
        </a:p>
      </dgm:t>
    </dgm:pt>
    <dgm:pt modelId="{00C5D40E-74C4-49F9-A2AB-68FFF10B3B6F}">
      <dgm:prSet phldrT="[Text]"/>
      <dgm:spPr/>
      <dgm:t>
        <a:bodyPr/>
        <a:lstStyle/>
        <a:p>
          <a:r>
            <a:rPr lang="cs-CZ" dirty="0"/>
            <a:t>5.1 Logické a karetní hry</a:t>
          </a:r>
        </a:p>
      </dgm:t>
    </dgm:pt>
    <dgm:pt modelId="{D26646B6-1E0C-4B51-A1EC-0FA1398999B3}" type="parTrans" cxnId="{08C51DDA-C8E4-4959-95B5-E9DFF8043227}">
      <dgm:prSet/>
      <dgm:spPr/>
      <dgm:t>
        <a:bodyPr/>
        <a:lstStyle/>
        <a:p>
          <a:endParaRPr lang="cs-CZ"/>
        </a:p>
      </dgm:t>
    </dgm:pt>
    <dgm:pt modelId="{56CC8ACE-DCB4-4404-9B01-38D08CDEC302}" type="sibTrans" cxnId="{08C51DDA-C8E4-4959-95B5-E9DFF8043227}">
      <dgm:prSet/>
      <dgm:spPr/>
      <dgm:t>
        <a:bodyPr/>
        <a:lstStyle/>
        <a:p>
          <a:endParaRPr lang="cs-CZ"/>
        </a:p>
      </dgm:t>
    </dgm:pt>
    <dgm:pt modelId="{33B910A6-2EC6-4A3D-BDFE-FD2C1CD2ABE4}">
      <dgm:prSet/>
      <dgm:spPr/>
      <dgm:t>
        <a:bodyPr/>
        <a:lstStyle/>
        <a:p>
          <a:r>
            <a:rPr lang="cs-CZ"/>
            <a:t>5.2 Deskové hry</a:t>
          </a:r>
          <a:endParaRPr lang="en-US" dirty="0"/>
        </a:p>
      </dgm:t>
    </dgm:pt>
    <dgm:pt modelId="{1BBFCDDF-74C4-4EE6-BBCD-38B65960B4E8}" type="parTrans" cxnId="{543333D3-94FE-4953-B793-A1ACB09E0441}">
      <dgm:prSet/>
      <dgm:spPr/>
      <dgm:t>
        <a:bodyPr/>
        <a:lstStyle/>
        <a:p>
          <a:endParaRPr lang="cs-CZ"/>
        </a:p>
      </dgm:t>
    </dgm:pt>
    <dgm:pt modelId="{D61AED52-F3AF-48DA-9217-C8A77890C0CE}" type="sibTrans" cxnId="{543333D3-94FE-4953-B793-A1ACB09E0441}">
      <dgm:prSet/>
      <dgm:spPr/>
      <dgm:t>
        <a:bodyPr/>
        <a:lstStyle/>
        <a:p>
          <a:endParaRPr lang="cs-CZ"/>
        </a:p>
      </dgm:t>
    </dgm:pt>
    <dgm:pt modelId="{D1AD8F93-F401-4ACE-8942-5CE1C7261DA2}">
      <dgm:prSet/>
      <dgm:spPr/>
      <dgm:t>
        <a:bodyPr/>
        <a:lstStyle/>
        <a:p>
          <a:r>
            <a:rPr lang="cs-CZ"/>
            <a:t>5.3 Pohybové hry</a:t>
          </a:r>
          <a:endParaRPr lang="en-US" dirty="0"/>
        </a:p>
      </dgm:t>
    </dgm:pt>
    <dgm:pt modelId="{A1604470-5A95-44E0-BF28-2E3F04AFA332}" type="parTrans" cxnId="{E9E22F6F-10FE-4BCE-B2EF-CD5FDFC531F4}">
      <dgm:prSet/>
      <dgm:spPr/>
      <dgm:t>
        <a:bodyPr/>
        <a:lstStyle/>
        <a:p>
          <a:endParaRPr lang="cs-CZ"/>
        </a:p>
      </dgm:t>
    </dgm:pt>
    <dgm:pt modelId="{C6046408-B0FC-4F69-BFC6-DB3B89F7EA68}" type="sibTrans" cxnId="{E9E22F6F-10FE-4BCE-B2EF-CD5FDFC531F4}">
      <dgm:prSet/>
      <dgm:spPr/>
      <dgm:t>
        <a:bodyPr/>
        <a:lstStyle/>
        <a:p>
          <a:endParaRPr lang="cs-CZ"/>
        </a:p>
      </dgm:t>
    </dgm:pt>
    <dgm:pt modelId="{4D4FB88D-C072-4E62-BF61-9E9C6969C63F}">
      <dgm:prSet/>
      <dgm:spPr/>
      <dgm:t>
        <a:bodyPr/>
        <a:lstStyle/>
        <a:p>
          <a:r>
            <a:rPr lang="cs-CZ" dirty="0"/>
            <a:t>5.4 Počítačové hry</a:t>
          </a:r>
          <a:endParaRPr lang="en-US" dirty="0"/>
        </a:p>
      </dgm:t>
    </dgm:pt>
    <dgm:pt modelId="{0417EE51-8B50-47C4-AEA7-11DE1C2EAE2B}" type="parTrans" cxnId="{0F4FD6A9-0420-44D2-B827-10195EA7FB1C}">
      <dgm:prSet/>
      <dgm:spPr/>
      <dgm:t>
        <a:bodyPr/>
        <a:lstStyle/>
        <a:p>
          <a:endParaRPr lang="cs-CZ"/>
        </a:p>
      </dgm:t>
    </dgm:pt>
    <dgm:pt modelId="{D8EEC2AA-978B-469F-9D73-79572574D533}" type="sibTrans" cxnId="{0F4FD6A9-0420-44D2-B827-10195EA7FB1C}">
      <dgm:prSet/>
      <dgm:spPr/>
      <dgm:t>
        <a:bodyPr/>
        <a:lstStyle/>
        <a:p>
          <a:endParaRPr lang="cs-CZ"/>
        </a:p>
      </dgm:t>
    </dgm:pt>
    <dgm:pt modelId="{E767D8BA-299F-42E3-9E61-AE99CBD56A00}">
      <dgm:prSet/>
      <dgm:spPr/>
      <dgm:t>
        <a:bodyPr/>
        <a:lstStyle/>
        <a:p>
          <a:r>
            <a:rPr lang="cs-CZ"/>
            <a:t>4.2 Tvorba didaktické hry </a:t>
          </a:r>
          <a:endParaRPr lang="en-US" dirty="0"/>
        </a:p>
      </dgm:t>
    </dgm:pt>
    <dgm:pt modelId="{07B5690E-9640-47B0-9AC9-F87E65356D0D}" type="parTrans" cxnId="{C28C5DA3-C7FC-4785-8BDE-0278234D9F84}">
      <dgm:prSet/>
      <dgm:spPr/>
      <dgm:t>
        <a:bodyPr/>
        <a:lstStyle/>
        <a:p>
          <a:endParaRPr lang="cs-CZ"/>
        </a:p>
      </dgm:t>
    </dgm:pt>
    <dgm:pt modelId="{F341C990-3A22-4F90-BFB0-B51E836B9DC6}" type="sibTrans" cxnId="{C28C5DA3-C7FC-4785-8BDE-0278234D9F84}">
      <dgm:prSet/>
      <dgm:spPr/>
      <dgm:t>
        <a:bodyPr/>
        <a:lstStyle/>
        <a:p>
          <a:endParaRPr lang="cs-CZ"/>
        </a:p>
      </dgm:t>
    </dgm:pt>
    <dgm:pt modelId="{B0435E67-1611-413F-AE83-3FA32B0128C8}">
      <dgm:prSet/>
      <dgm:spPr/>
      <dgm:t>
        <a:bodyPr/>
        <a:lstStyle/>
        <a:p>
          <a:r>
            <a:rPr lang="cs-CZ" dirty="0"/>
            <a:t>4.3 Realizace didaktické hry</a:t>
          </a:r>
          <a:endParaRPr lang="en-US" dirty="0"/>
        </a:p>
      </dgm:t>
    </dgm:pt>
    <dgm:pt modelId="{425E5880-1BD2-43E3-A0E1-F119DE7C3E3D}" type="parTrans" cxnId="{D4D3836D-1BCB-482C-BD76-CE4ABD9AEBC9}">
      <dgm:prSet/>
      <dgm:spPr/>
      <dgm:t>
        <a:bodyPr/>
        <a:lstStyle/>
        <a:p>
          <a:endParaRPr lang="cs-CZ"/>
        </a:p>
      </dgm:t>
    </dgm:pt>
    <dgm:pt modelId="{B5E98672-D87A-442B-8087-B4067BC97D20}" type="sibTrans" cxnId="{D4D3836D-1BCB-482C-BD76-CE4ABD9AEBC9}">
      <dgm:prSet/>
      <dgm:spPr/>
      <dgm:t>
        <a:bodyPr/>
        <a:lstStyle/>
        <a:p>
          <a:endParaRPr lang="cs-CZ"/>
        </a:p>
      </dgm:t>
    </dgm:pt>
    <dgm:pt modelId="{6A2F147A-F7C1-4E6F-9155-45D8816563A9}" type="pres">
      <dgm:prSet presAssocID="{5D416348-9B24-48F0-88B3-9FD28A1566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F6C91A2-F9D5-4B56-BCAA-0C9390CA88CA}" type="pres">
      <dgm:prSet presAssocID="{8571BEBE-8B3B-49E8-8F86-E6007C25513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4362431-91AD-420E-8242-3951F1509A99}" type="pres">
      <dgm:prSet presAssocID="{8571BEBE-8B3B-49E8-8F86-E6007C25513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411C658-BE7B-4DCA-97FE-E09AA96F1B5D}" type="pres">
      <dgm:prSet presAssocID="{A1BB9C2B-B636-4132-97A3-DB4F20C7E90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8F386FB-5B9B-42EC-9FD0-FF18FE72FC68}" type="pres">
      <dgm:prSet presAssocID="{A1BB9C2B-B636-4132-97A3-DB4F20C7E90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F9E66D0-99BA-4100-A714-48A07A251C3F}" srcId="{5D416348-9B24-48F0-88B3-9FD28A156635}" destId="{A1BB9C2B-B636-4132-97A3-DB4F20C7E902}" srcOrd="1" destOrd="0" parTransId="{BB5ECA4C-ECAF-4D74-A1EF-67FE350774DB}" sibTransId="{6953DCD3-2CD3-4FA4-94C5-CF425EB329E3}"/>
    <dgm:cxn modelId="{D8E6ADA6-783C-4A56-A385-A5AD8EC66D97}" type="presOf" srcId="{E767D8BA-299F-42E3-9E61-AE99CBD56A00}" destId="{74362431-91AD-420E-8242-3951F1509A99}" srcOrd="0" destOrd="1" presId="urn:microsoft.com/office/officeart/2005/8/layout/vList2"/>
    <dgm:cxn modelId="{2E8040F3-5C09-42C2-B44B-40652A5061E8}" type="presOf" srcId="{D1AD8F93-F401-4ACE-8942-5CE1C7261DA2}" destId="{48F386FB-5B9B-42EC-9FD0-FF18FE72FC68}" srcOrd="0" destOrd="2" presId="urn:microsoft.com/office/officeart/2005/8/layout/vList2"/>
    <dgm:cxn modelId="{4C3D22AF-D2AA-4DB8-B45D-8F9CE08200E4}" srcId="{8571BEBE-8B3B-49E8-8F86-E6007C25513D}" destId="{50926C04-4965-48FD-B5E9-60A7241BECF7}" srcOrd="0" destOrd="0" parTransId="{516B92CF-F427-4228-82CA-14B57AB14165}" sibTransId="{DD8C044F-8CED-4DD7-90BB-202E014AED91}"/>
    <dgm:cxn modelId="{E9E22F6F-10FE-4BCE-B2EF-CD5FDFC531F4}" srcId="{A1BB9C2B-B636-4132-97A3-DB4F20C7E902}" destId="{D1AD8F93-F401-4ACE-8942-5CE1C7261DA2}" srcOrd="2" destOrd="0" parTransId="{A1604470-5A95-44E0-BF28-2E3F04AFA332}" sibTransId="{C6046408-B0FC-4F69-BFC6-DB3B89F7EA68}"/>
    <dgm:cxn modelId="{E5A72A30-4A6B-4349-B871-87D986428F61}" type="presOf" srcId="{8571BEBE-8B3B-49E8-8F86-E6007C25513D}" destId="{8F6C91A2-F9D5-4B56-BCAA-0C9390CA88CA}" srcOrd="0" destOrd="0" presId="urn:microsoft.com/office/officeart/2005/8/layout/vList2"/>
    <dgm:cxn modelId="{0E53C7BA-4BB8-4876-AC97-210F405DE236}" type="presOf" srcId="{50926C04-4965-48FD-B5E9-60A7241BECF7}" destId="{74362431-91AD-420E-8242-3951F1509A99}" srcOrd="0" destOrd="0" presId="urn:microsoft.com/office/officeart/2005/8/layout/vList2"/>
    <dgm:cxn modelId="{A47F646E-491F-4B1F-94B7-BED1F3CCC563}" type="presOf" srcId="{B0435E67-1611-413F-AE83-3FA32B0128C8}" destId="{74362431-91AD-420E-8242-3951F1509A99}" srcOrd="0" destOrd="2" presId="urn:microsoft.com/office/officeart/2005/8/layout/vList2"/>
    <dgm:cxn modelId="{C28C5DA3-C7FC-4785-8BDE-0278234D9F84}" srcId="{8571BEBE-8B3B-49E8-8F86-E6007C25513D}" destId="{E767D8BA-299F-42E3-9E61-AE99CBD56A00}" srcOrd="1" destOrd="0" parTransId="{07B5690E-9640-47B0-9AC9-F87E65356D0D}" sibTransId="{F341C990-3A22-4F90-BFB0-B51E836B9DC6}"/>
    <dgm:cxn modelId="{96F8E7AB-D8E0-455D-94A6-AD974B3EDE9A}" type="presOf" srcId="{A1BB9C2B-B636-4132-97A3-DB4F20C7E902}" destId="{E411C658-BE7B-4DCA-97FE-E09AA96F1B5D}" srcOrd="0" destOrd="0" presId="urn:microsoft.com/office/officeart/2005/8/layout/vList2"/>
    <dgm:cxn modelId="{C01C908D-6AD0-466C-9C27-9364A835630B}" type="presOf" srcId="{5D416348-9B24-48F0-88B3-9FD28A156635}" destId="{6A2F147A-F7C1-4E6F-9155-45D8816563A9}" srcOrd="0" destOrd="0" presId="urn:microsoft.com/office/officeart/2005/8/layout/vList2"/>
    <dgm:cxn modelId="{562EF1EA-767A-4E3D-8E34-E5EEF959F0C4}" type="presOf" srcId="{00C5D40E-74C4-49F9-A2AB-68FFF10B3B6F}" destId="{48F386FB-5B9B-42EC-9FD0-FF18FE72FC68}" srcOrd="0" destOrd="0" presId="urn:microsoft.com/office/officeart/2005/8/layout/vList2"/>
    <dgm:cxn modelId="{0F4FD6A9-0420-44D2-B827-10195EA7FB1C}" srcId="{A1BB9C2B-B636-4132-97A3-DB4F20C7E902}" destId="{4D4FB88D-C072-4E62-BF61-9E9C6969C63F}" srcOrd="3" destOrd="0" parTransId="{0417EE51-8B50-47C4-AEA7-11DE1C2EAE2B}" sibTransId="{D8EEC2AA-978B-469F-9D73-79572574D533}"/>
    <dgm:cxn modelId="{08C51DDA-C8E4-4959-95B5-E9DFF8043227}" srcId="{A1BB9C2B-B636-4132-97A3-DB4F20C7E902}" destId="{00C5D40E-74C4-49F9-A2AB-68FFF10B3B6F}" srcOrd="0" destOrd="0" parTransId="{D26646B6-1E0C-4B51-A1EC-0FA1398999B3}" sibTransId="{56CC8ACE-DCB4-4404-9B01-38D08CDEC302}"/>
    <dgm:cxn modelId="{D4D3836D-1BCB-482C-BD76-CE4ABD9AEBC9}" srcId="{8571BEBE-8B3B-49E8-8F86-E6007C25513D}" destId="{B0435E67-1611-413F-AE83-3FA32B0128C8}" srcOrd="2" destOrd="0" parTransId="{425E5880-1BD2-43E3-A0E1-F119DE7C3E3D}" sibTransId="{B5E98672-D87A-442B-8087-B4067BC97D20}"/>
    <dgm:cxn modelId="{5CD656D1-47BB-4923-8C05-4B7D4925DFFD}" type="presOf" srcId="{33B910A6-2EC6-4A3D-BDFE-FD2C1CD2ABE4}" destId="{48F386FB-5B9B-42EC-9FD0-FF18FE72FC68}" srcOrd="0" destOrd="1" presId="urn:microsoft.com/office/officeart/2005/8/layout/vList2"/>
    <dgm:cxn modelId="{543333D3-94FE-4953-B793-A1ACB09E0441}" srcId="{A1BB9C2B-B636-4132-97A3-DB4F20C7E902}" destId="{33B910A6-2EC6-4A3D-BDFE-FD2C1CD2ABE4}" srcOrd="1" destOrd="0" parTransId="{1BBFCDDF-74C4-4EE6-BBCD-38B65960B4E8}" sibTransId="{D61AED52-F3AF-48DA-9217-C8A77890C0CE}"/>
    <dgm:cxn modelId="{335EE0A7-9513-4538-8D6A-A4933A47A980}" srcId="{5D416348-9B24-48F0-88B3-9FD28A156635}" destId="{8571BEBE-8B3B-49E8-8F86-E6007C25513D}" srcOrd="0" destOrd="0" parTransId="{B03F435F-7414-4C41-9B7B-65A804A97DBA}" sibTransId="{0D253B89-6DC0-46F5-9A14-5AD3904F2BB4}"/>
    <dgm:cxn modelId="{F46ADF47-691D-49AE-BD3F-FA9247F55B77}" type="presOf" srcId="{4D4FB88D-C072-4E62-BF61-9E9C6969C63F}" destId="{48F386FB-5B9B-42EC-9FD0-FF18FE72FC68}" srcOrd="0" destOrd="3" presId="urn:microsoft.com/office/officeart/2005/8/layout/vList2"/>
    <dgm:cxn modelId="{3EEEC753-DB34-49DD-80C6-D4FAD4F6F68C}" type="presParOf" srcId="{6A2F147A-F7C1-4E6F-9155-45D8816563A9}" destId="{8F6C91A2-F9D5-4B56-BCAA-0C9390CA88CA}" srcOrd="0" destOrd="0" presId="urn:microsoft.com/office/officeart/2005/8/layout/vList2"/>
    <dgm:cxn modelId="{70FAFD66-1EA9-4F0B-8187-E1986A5F18EE}" type="presParOf" srcId="{6A2F147A-F7C1-4E6F-9155-45D8816563A9}" destId="{74362431-91AD-420E-8242-3951F1509A99}" srcOrd="1" destOrd="0" presId="urn:microsoft.com/office/officeart/2005/8/layout/vList2"/>
    <dgm:cxn modelId="{B445565B-09DF-4AB9-B1EF-B83099D07A75}" type="presParOf" srcId="{6A2F147A-F7C1-4E6F-9155-45D8816563A9}" destId="{E411C658-BE7B-4DCA-97FE-E09AA96F1B5D}" srcOrd="2" destOrd="0" presId="urn:microsoft.com/office/officeart/2005/8/layout/vList2"/>
    <dgm:cxn modelId="{34BDA402-DE04-48E0-BB92-589D8FD1DDA5}" type="presParOf" srcId="{6A2F147A-F7C1-4E6F-9155-45D8816563A9}" destId="{48F386FB-5B9B-42EC-9FD0-FF18FE72FC6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43F971-D574-469C-B269-7E45E89D03D1}" type="doc">
      <dgm:prSet loTypeId="urn:microsoft.com/office/officeart/2018/2/layout/IconVerticalSolidList" loCatId="icon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6BC219-B039-46FE-B733-C0D14E2892E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400" dirty="0"/>
            <a:t>Příprava prvotního textu</a:t>
          </a:r>
          <a:endParaRPr lang="en-US" sz="2400" dirty="0"/>
        </a:p>
      </dgm:t>
    </dgm:pt>
    <dgm:pt modelId="{35709EB7-2165-4789-A226-61868839478C}" type="parTrans" cxnId="{BE7B2FB0-C55C-4501-B8F9-53AFA2B92EE0}">
      <dgm:prSet/>
      <dgm:spPr/>
      <dgm:t>
        <a:bodyPr/>
        <a:lstStyle/>
        <a:p>
          <a:endParaRPr lang="en-US"/>
        </a:p>
      </dgm:t>
    </dgm:pt>
    <dgm:pt modelId="{50F1C045-CA8E-406E-891C-FBA4C93DF792}" type="sibTrans" cxnId="{BE7B2FB0-C55C-4501-B8F9-53AFA2B92EE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9E43229-9B3C-4147-8631-D7F38278D11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400" dirty="0"/>
            <a:t>Konzultace s oborovým didaktikem</a:t>
          </a:r>
          <a:endParaRPr lang="en-US" sz="2400" dirty="0"/>
        </a:p>
      </dgm:t>
    </dgm:pt>
    <dgm:pt modelId="{CAD3094F-D7A9-4BA0-BC6B-D0725F2AD67C}" type="parTrans" cxnId="{41B90A1E-9CF8-4F31-AB12-8EF965C9F87C}">
      <dgm:prSet/>
      <dgm:spPr/>
      <dgm:t>
        <a:bodyPr/>
        <a:lstStyle/>
        <a:p>
          <a:endParaRPr lang="en-US"/>
        </a:p>
      </dgm:t>
    </dgm:pt>
    <dgm:pt modelId="{664750D7-3815-46B7-AD60-BDE67A45708C}" type="sibTrans" cxnId="{41B90A1E-9CF8-4F31-AB12-8EF965C9F87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6A53111-597D-40A5-8EB8-716CA539C15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400" dirty="0"/>
            <a:t>Úpravy a finalizace textu</a:t>
          </a:r>
          <a:endParaRPr lang="en-US" sz="2400" dirty="0"/>
        </a:p>
      </dgm:t>
    </dgm:pt>
    <dgm:pt modelId="{F994882F-E103-47ED-932E-35AEA1503537}" type="parTrans" cxnId="{17EE7257-6976-4D7C-B128-E4443A53593F}">
      <dgm:prSet/>
      <dgm:spPr/>
      <dgm:t>
        <a:bodyPr/>
        <a:lstStyle/>
        <a:p>
          <a:endParaRPr lang="en-US"/>
        </a:p>
      </dgm:t>
    </dgm:pt>
    <dgm:pt modelId="{585DB233-D0D2-4D3F-80C3-A6FC75626D7C}" type="sibTrans" cxnId="{17EE7257-6976-4D7C-B128-E4443A53593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8EB4DC9-4C00-4AF9-9FE5-095C33DFE55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400" dirty="0"/>
            <a:t>Převod do podoby e-</a:t>
          </a:r>
          <a:r>
            <a:rPr lang="cs-CZ" sz="2400" dirty="0" err="1"/>
            <a:t>booku</a:t>
          </a:r>
          <a:r>
            <a:rPr lang="cs-CZ" sz="2400" dirty="0"/>
            <a:t> IT pracovníky</a:t>
          </a:r>
          <a:endParaRPr lang="en-US" sz="2400" dirty="0"/>
        </a:p>
      </dgm:t>
    </dgm:pt>
    <dgm:pt modelId="{28428A14-A0D0-4AFB-8FB4-CD0CF632D3BB}" type="parTrans" cxnId="{AFE85DB5-15F6-4DD1-A970-DE233C074A6F}">
      <dgm:prSet/>
      <dgm:spPr/>
      <dgm:t>
        <a:bodyPr/>
        <a:lstStyle/>
        <a:p>
          <a:endParaRPr lang="en-US"/>
        </a:p>
      </dgm:t>
    </dgm:pt>
    <dgm:pt modelId="{CF1F7B61-AF77-4954-87CA-3E5C7F2EBD29}" type="sibTrans" cxnId="{AFE85DB5-15F6-4DD1-A970-DE233C074A6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29E4D49-1D87-46F2-A839-F1AE0CE63FA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400" dirty="0"/>
            <a:t>Konzultace s IT pracovníky a úpravy podoby e-</a:t>
          </a:r>
          <a:r>
            <a:rPr lang="cs-CZ" sz="2400" dirty="0" err="1"/>
            <a:t>booku</a:t>
          </a:r>
          <a:r>
            <a:rPr lang="cs-CZ" sz="2400" dirty="0"/>
            <a:t> </a:t>
          </a:r>
          <a:endParaRPr lang="en-US" sz="2400" dirty="0"/>
        </a:p>
      </dgm:t>
    </dgm:pt>
    <dgm:pt modelId="{73156AD5-5572-4526-834B-02E5F357A8F5}" type="parTrans" cxnId="{074D7B4C-F71D-42C9-A3E7-2087F454F153}">
      <dgm:prSet/>
      <dgm:spPr/>
      <dgm:t>
        <a:bodyPr/>
        <a:lstStyle/>
        <a:p>
          <a:endParaRPr lang="en-US"/>
        </a:p>
      </dgm:t>
    </dgm:pt>
    <dgm:pt modelId="{AD342E3F-C301-4EA4-AD1E-DA6C1E3C947F}" type="sibTrans" cxnId="{074D7B4C-F71D-42C9-A3E7-2087F454F15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04658B5-3A86-46E9-962B-7601E48FAF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400" dirty="0"/>
            <a:t>Publikování finální podoby e-</a:t>
          </a:r>
          <a:r>
            <a:rPr lang="cs-CZ" sz="2400" dirty="0" err="1"/>
            <a:t>booku</a:t>
          </a:r>
          <a:r>
            <a:rPr lang="cs-CZ" sz="2400" dirty="0"/>
            <a:t> </a:t>
          </a:r>
          <a:endParaRPr lang="en-US" sz="2400" dirty="0"/>
        </a:p>
      </dgm:t>
    </dgm:pt>
    <dgm:pt modelId="{66C188D9-8E17-4710-86EA-E13605C2139D}" type="parTrans" cxnId="{15280F78-1485-4358-8571-DC0435E13E4F}">
      <dgm:prSet/>
      <dgm:spPr/>
      <dgm:t>
        <a:bodyPr/>
        <a:lstStyle/>
        <a:p>
          <a:endParaRPr lang="en-US"/>
        </a:p>
      </dgm:t>
    </dgm:pt>
    <dgm:pt modelId="{5715CB71-4D4B-4C98-95AC-8B08176EADD9}" type="sibTrans" cxnId="{15280F78-1485-4358-8571-DC0435E13E4F}">
      <dgm:prSet/>
      <dgm:spPr/>
      <dgm:t>
        <a:bodyPr/>
        <a:lstStyle/>
        <a:p>
          <a:endParaRPr lang="en-US"/>
        </a:p>
      </dgm:t>
    </dgm:pt>
    <dgm:pt modelId="{2A25DAED-CB5A-4FCF-9A28-4BD15ADFF3CD}" type="pres">
      <dgm:prSet presAssocID="{5443F971-D574-469C-B269-7E45E89D03D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D0D3E59-866B-44FB-8463-26E9D5F42D50}" type="pres">
      <dgm:prSet presAssocID="{8A6BC219-B039-46FE-B733-C0D14E2892EA}" presName="compNode" presStyleCnt="0"/>
      <dgm:spPr/>
    </dgm:pt>
    <dgm:pt modelId="{0F08F2C2-F197-44C1-B633-DB62BF877C12}" type="pres">
      <dgm:prSet presAssocID="{8A6BC219-B039-46FE-B733-C0D14E2892EA}" presName="bgRect" presStyleLbl="bgShp" presStyleIdx="0" presStyleCnt="6" custLinFactNeighborX="13688" custLinFactNeighborY="-18822"/>
      <dgm:spPr/>
    </dgm:pt>
    <dgm:pt modelId="{735FE5BA-30DE-4D71-A084-075025945532}" type="pres">
      <dgm:prSet presAssocID="{8A6BC219-B039-46FE-B733-C0D14E2892EA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sací stroj"/>
        </a:ext>
      </dgm:extLst>
    </dgm:pt>
    <dgm:pt modelId="{84EA4EF4-2AA9-4A4B-83B6-375056D15584}" type="pres">
      <dgm:prSet presAssocID="{8A6BC219-B039-46FE-B733-C0D14E2892EA}" presName="spaceRect" presStyleCnt="0"/>
      <dgm:spPr/>
    </dgm:pt>
    <dgm:pt modelId="{C038D041-82BD-482F-9D41-35104FD75521}" type="pres">
      <dgm:prSet presAssocID="{8A6BC219-B039-46FE-B733-C0D14E2892EA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6FDB30BC-7C86-469E-8A51-4BFD8540851B}" type="pres">
      <dgm:prSet presAssocID="{50F1C045-CA8E-406E-891C-FBA4C93DF792}" presName="sibTrans" presStyleCnt="0"/>
      <dgm:spPr/>
    </dgm:pt>
    <dgm:pt modelId="{0DBF97F8-CD66-476F-A1FE-07C75A12C573}" type="pres">
      <dgm:prSet presAssocID="{99E43229-9B3C-4147-8631-D7F38278D11F}" presName="compNode" presStyleCnt="0"/>
      <dgm:spPr/>
    </dgm:pt>
    <dgm:pt modelId="{008D05CD-7C5E-4E27-AD09-D2BFC50E5A6D}" type="pres">
      <dgm:prSet presAssocID="{99E43229-9B3C-4147-8631-D7F38278D11F}" presName="bgRect" presStyleLbl="bgShp" presStyleIdx="1" presStyleCnt="6"/>
      <dgm:spPr/>
    </dgm:pt>
    <dgm:pt modelId="{2633CFB3-9C64-45D3-949B-91DBFCC9862A}" type="pres">
      <dgm:prSet presAssocID="{99E43229-9B3C-4147-8631-D7F38278D11F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asedací místnost"/>
        </a:ext>
      </dgm:extLst>
    </dgm:pt>
    <dgm:pt modelId="{9EE71AD4-01B6-4B50-A3E0-0A35E58BF61E}" type="pres">
      <dgm:prSet presAssocID="{99E43229-9B3C-4147-8631-D7F38278D11F}" presName="spaceRect" presStyleCnt="0"/>
      <dgm:spPr/>
    </dgm:pt>
    <dgm:pt modelId="{51D80B2B-9232-4F49-AFF4-5E16BE4C96DB}" type="pres">
      <dgm:prSet presAssocID="{99E43229-9B3C-4147-8631-D7F38278D11F}" presName="parTx" presStyleLbl="revTx" presStyleIdx="1" presStyleCnt="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87D11242-19E8-407D-9E7F-B1F2BCB34AE8}" type="pres">
      <dgm:prSet presAssocID="{664750D7-3815-46B7-AD60-BDE67A45708C}" presName="sibTrans" presStyleCnt="0"/>
      <dgm:spPr/>
    </dgm:pt>
    <dgm:pt modelId="{62D863AB-4301-455E-B653-D249653A4FAE}" type="pres">
      <dgm:prSet presAssocID="{46A53111-597D-40A5-8EB8-716CA539C15B}" presName="compNode" presStyleCnt="0"/>
      <dgm:spPr/>
    </dgm:pt>
    <dgm:pt modelId="{F4E71EDD-82EB-4B3C-BB38-1796EE0E43B3}" type="pres">
      <dgm:prSet presAssocID="{46A53111-597D-40A5-8EB8-716CA539C15B}" presName="bgRect" presStyleLbl="bgShp" presStyleIdx="2" presStyleCnt="6"/>
      <dgm:spPr/>
    </dgm:pt>
    <dgm:pt modelId="{B9D1DCB9-7EAE-4E76-9326-82FCDE8F6C1F}" type="pres">
      <dgm:prSet presAssocID="{46A53111-597D-40A5-8EB8-716CA539C15B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užka"/>
        </a:ext>
      </dgm:extLst>
    </dgm:pt>
    <dgm:pt modelId="{97366EFE-87BC-4B37-9C87-C75D51222547}" type="pres">
      <dgm:prSet presAssocID="{46A53111-597D-40A5-8EB8-716CA539C15B}" presName="spaceRect" presStyleCnt="0"/>
      <dgm:spPr/>
    </dgm:pt>
    <dgm:pt modelId="{BD54F610-FC1F-462F-BFD5-B67CA90D13D4}" type="pres">
      <dgm:prSet presAssocID="{46A53111-597D-40A5-8EB8-716CA539C15B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D096358F-08FB-42F2-9E76-9CA5B8AB4474}" type="pres">
      <dgm:prSet presAssocID="{585DB233-D0D2-4D3F-80C3-A6FC75626D7C}" presName="sibTrans" presStyleCnt="0"/>
      <dgm:spPr/>
    </dgm:pt>
    <dgm:pt modelId="{1902CDC0-AD1A-446C-A790-9AF991A81052}" type="pres">
      <dgm:prSet presAssocID="{38EB4DC9-4C00-4AF9-9FE5-095C33DFE551}" presName="compNode" presStyleCnt="0"/>
      <dgm:spPr/>
    </dgm:pt>
    <dgm:pt modelId="{26F7BF37-6B8D-4114-B416-A4BB653CD145}" type="pres">
      <dgm:prSet presAssocID="{38EB4DC9-4C00-4AF9-9FE5-095C33DFE551}" presName="bgRect" presStyleLbl="bgShp" presStyleIdx="3" presStyleCnt="6"/>
      <dgm:spPr/>
    </dgm:pt>
    <dgm:pt modelId="{21126686-4D5C-41F7-A42C-C8A858E7B497}" type="pres">
      <dgm:prSet presAssocID="{38EB4DC9-4C00-4AF9-9FE5-095C33DFE551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gramátor"/>
        </a:ext>
      </dgm:extLst>
    </dgm:pt>
    <dgm:pt modelId="{3574106E-9770-4540-9081-928705D62CFB}" type="pres">
      <dgm:prSet presAssocID="{38EB4DC9-4C00-4AF9-9FE5-095C33DFE551}" presName="spaceRect" presStyleCnt="0"/>
      <dgm:spPr/>
    </dgm:pt>
    <dgm:pt modelId="{B54557A5-FF42-4347-8FEC-8C2503F1990F}" type="pres">
      <dgm:prSet presAssocID="{38EB4DC9-4C00-4AF9-9FE5-095C33DFE551}" presName="parTx" presStyleLbl="revTx" presStyleIdx="3" presStyleCnt="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CC7BD54D-38AD-46DE-B8A6-A5F5259EA5FE}" type="pres">
      <dgm:prSet presAssocID="{CF1F7B61-AF77-4954-87CA-3E5C7F2EBD29}" presName="sibTrans" presStyleCnt="0"/>
      <dgm:spPr/>
    </dgm:pt>
    <dgm:pt modelId="{447E6746-A63D-49C9-96F0-25112F46333B}" type="pres">
      <dgm:prSet presAssocID="{D29E4D49-1D87-46F2-A839-F1AE0CE63FA9}" presName="compNode" presStyleCnt="0"/>
      <dgm:spPr/>
    </dgm:pt>
    <dgm:pt modelId="{53B276CE-AFC3-45BC-9726-79AA603632DB}" type="pres">
      <dgm:prSet presAssocID="{D29E4D49-1D87-46F2-A839-F1AE0CE63FA9}" presName="bgRect" presStyleLbl="bgShp" presStyleIdx="4" presStyleCnt="6"/>
      <dgm:spPr/>
    </dgm:pt>
    <dgm:pt modelId="{3018506E-ECC0-44FE-97D6-1619B7948398}" type="pres">
      <dgm:prSet presAssocID="{D29E4D49-1D87-46F2-A839-F1AE0CE63FA9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l centrum"/>
        </a:ext>
      </dgm:extLst>
    </dgm:pt>
    <dgm:pt modelId="{4E9A0FE6-3CA2-4802-AF8B-CF1999D7F942}" type="pres">
      <dgm:prSet presAssocID="{D29E4D49-1D87-46F2-A839-F1AE0CE63FA9}" presName="spaceRect" presStyleCnt="0"/>
      <dgm:spPr/>
    </dgm:pt>
    <dgm:pt modelId="{B905D819-AB7A-4812-A8A9-CADBF48B5FFF}" type="pres">
      <dgm:prSet presAssocID="{D29E4D49-1D87-46F2-A839-F1AE0CE63FA9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3C79F26E-5DD9-4612-91E2-E8C95BB557AB}" type="pres">
      <dgm:prSet presAssocID="{AD342E3F-C301-4EA4-AD1E-DA6C1E3C947F}" presName="sibTrans" presStyleCnt="0"/>
      <dgm:spPr/>
    </dgm:pt>
    <dgm:pt modelId="{1254BF03-A660-4B0B-BF8B-A533AA1C5246}" type="pres">
      <dgm:prSet presAssocID="{A04658B5-3A86-46E9-962B-7601E48FAFD4}" presName="compNode" presStyleCnt="0"/>
      <dgm:spPr/>
    </dgm:pt>
    <dgm:pt modelId="{44E83B23-4E30-4C25-B5AC-8632BEF2DAA7}" type="pres">
      <dgm:prSet presAssocID="{A04658B5-3A86-46E9-962B-7601E48FAFD4}" presName="bgRect" presStyleLbl="bgShp" presStyleIdx="5" presStyleCnt="6"/>
      <dgm:spPr/>
    </dgm:pt>
    <dgm:pt modelId="{365AD95A-54FF-40D2-9ECA-C0D65C4BA0DC}" type="pres">
      <dgm:prSet presAssocID="{A04658B5-3A86-46E9-962B-7601E48FAFD4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CB6CF1EB-824D-42B0-B739-DB924CF8AF2A}" type="pres">
      <dgm:prSet presAssocID="{A04658B5-3A86-46E9-962B-7601E48FAFD4}" presName="spaceRect" presStyleCnt="0"/>
      <dgm:spPr/>
    </dgm:pt>
    <dgm:pt modelId="{58F8E21A-9CB6-48F4-99DA-710957566DBF}" type="pres">
      <dgm:prSet presAssocID="{A04658B5-3A86-46E9-962B-7601E48FAFD4}" presName="parTx" presStyleLbl="revTx" presStyleIdx="5" presStyleCnt="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</dgm:ptLst>
  <dgm:cxnLst>
    <dgm:cxn modelId="{624A36E2-5F09-4D5B-B008-88B633323D82}" type="presOf" srcId="{99E43229-9B3C-4147-8631-D7F38278D11F}" destId="{51D80B2B-9232-4F49-AFF4-5E16BE4C96DB}" srcOrd="0" destOrd="0" presId="urn:microsoft.com/office/officeart/2018/2/layout/IconVerticalSolidList"/>
    <dgm:cxn modelId="{17EE7257-6976-4D7C-B128-E4443A53593F}" srcId="{5443F971-D574-469C-B269-7E45E89D03D1}" destId="{46A53111-597D-40A5-8EB8-716CA539C15B}" srcOrd="2" destOrd="0" parTransId="{F994882F-E103-47ED-932E-35AEA1503537}" sibTransId="{585DB233-D0D2-4D3F-80C3-A6FC75626D7C}"/>
    <dgm:cxn modelId="{4AF58919-B064-4410-932F-7629AF29A054}" type="presOf" srcId="{D29E4D49-1D87-46F2-A839-F1AE0CE63FA9}" destId="{B905D819-AB7A-4812-A8A9-CADBF48B5FFF}" srcOrd="0" destOrd="0" presId="urn:microsoft.com/office/officeart/2018/2/layout/IconVerticalSolidList"/>
    <dgm:cxn modelId="{BE7B2FB0-C55C-4501-B8F9-53AFA2B92EE0}" srcId="{5443F971-D574-469C-B269-7E45E89D03D1}" destId="{8A6BC219-B039-46FE-B733-C0D14E2892EA}" srcOrd="0" destOrd="0" parTransId="{35709EB7-2165-4789-A226-61868839478C}" sibTransId="{50F1C045-CA8E-406E-891C-FBA4C93DF792}"/>
    <dgm:cxn modelId="{41B90A1E-9CF8-4F31-AB12-8EF965C9F87C}" srcId="{5443F971-D574-469C-B269-7E45E89D03D1}" destId="{99E43229-9B3C-4147-8631-D7F38278D11F}" srcOrd="1" destOrd="0" parTransId="{CAD3094F-D7A9-4BA0-BC6B-D0725F2AD67C}" sibTransId="{664750D7-3815-46B7-AD60-BDE67A45708C}"/>
    <dgm:cxn modelId="{577F2FFF-AD10-4762-81F7-B8711B58AA44}" type="presOf" srcId="{46A53111-597D-40A5-8EB8-716CA539C15B}" destId="{BD54F610-FC1F-462F-BFD5-B67CA90D13D4}" srcOrd="0" destOrd="0" presId="urn:microsoft.com/office/officeart/2018/2/layout/IconVerticalSolidList"/>
    <dgm:cxn modelId="{074D7B4C-F71D-42C9-A3E7-2087F454F153}" srcId="{5443F971-D574-469C-B269-7E45E89D03D1}" destId="{D29E4D49-1D87-46F2-A839-F1AE0CE63FA9}" srcOrd="4" destOrd="0" parTransId="{73156AD5-5572-4526-834B-02E5F357A8F5}" sibTransId="{AD342E3F-C301-4EA4-AD1E-DA6C1E3C947F}"/>
    <dgm:cxn modelId="{15280F78-1485-4358-8571-DC0435E13E4F}" srcId="{5443F971-D574-469C-B269-7E45E89D03D1}" destId="{A04658B5-3A86-46E9-962B-7601E48FAFD4}" srcOrd="5" destOrd="0" parTransId="{66C188D9-8E17-4710-86EA-E13605C2139D}" sibTransId="{5715CB71-4D4B-4C98-95AC-8B08176EADD9}"/>
    <dgm:cxn modelId="{AFE85DB5-15F6-4DD1-A970-DE233C074A6F}" srcId="{5443F971-D574-469C-B269-7E45E89D03D1}" destId="{38EB4DC9-4C00-4AF9-9FE5-095C33DFE551}" srcOrd="3" destOrd="0" parTransId="{28428A14-A0D0-4AFB-8FB4-CD0CF632D3BB}" sibTransId="{CF1F7B61-AF77-4954-87CA-3E5C7F2EBD29}"/>
    <dgm:cxn modelId="{74E731F5-58DE-4D3B-8D00-82BD5A48245E}" type="presOf" srcId="{8A6BC219-B039-46FE-B733-C0D14E2892EA}" destId="{C038D041-82BD-482F-9D41-35104FD75521}" srcOrd="0" destOrd="0" presId="urn:microsoft.com/office/officeart/2018/2/layout/IconVerticalSolidList"/>
    <dgm:cxn modelId="{824E4375-3446-4DA7-AFE6-90B150EFA0A1}" type="presOf" srcId="{38EB4DC9-4C00-4AF9-9FE5-095C33DFE551}" destId="{B54557A5-FF42-4347-8FEC-8C2503F1990F}" srcOrd="0" destOrd="0" presId="urn:microsoft.com/office/officeart/2018/2/layout/IconVerticalSolidList"/>
    <dgm:cxn modelId="{6255028C-4296-46D1-9D7A-A9522CF6E93F}" type="presOf" srcId="{A04658B5-3A86-46E9-962B-7601E48FAFD4}" destId="{58F8E21A-9CB6-48F4-99DA-710957566DBF}" srcOrd="0" destOrd="0" presId="urn:microsoft.com/office/officeart/2018/2/layout/IconVerticalSolidList"/>
    <dgm:cxn modelId="{854D0ACE-6400-4EBC-8FBA-B2261EB89405}" type="presOf" srcId="{5443F971-D574-469C-B269-7E45E89D03D1}" destId="{2A25DAED-CB5A-4FCF-9A28-4BD15ADFF3CD}" srcOrd="0" destOrd="0" presId="urn:microsoft.com/office/officeart/2018/2/layout/IconVerticalSolidList"/>
    <dgm:cxn modelId="{88E4A10B-DE67-4EA6-8DE6-E995CFEF16CE}" type="presParOf" srcId="{2A25DAED-CB5A-4FCF-9A28-4BD15ADFF3CD}" destId="{4D0D3E59-866B-44FB-8463-26E9D5F42D50}" srcOrd="0" destOrd="0" presId="urn:microsoft.com/office/officeart/2018/2/layout/IconVerticalSolidList"/>
    <dgm:cxn modelId="{CE8DE463-5F21-4360-91B4-A99A828CB1E3}" type="presParOf" srcId="{4D0D3E59-866B-44FB-8463-26E9D5F42D50}" destId="{0F08F2C2-F197-44C1-B633-DB62BF877C12}" srcOrd="0" destOrd="0" presId="urn:microsoft.com/office/officeart/2018/2/layout/IconVerticalSolidList"/>
    <dgm:cxn modelId="{BA87A1F1-4EA5-4089-B48A-DA947437C91E}" type="presParOf" srcId="{4D0D3E59-866B-44FB-8463-26E9D5F42D50}" destId="{735FE5BA-30DE-4D71-A084-075025945532}" srcOrd="1" destOrd="0" presId="urn:microsoft.com/office/officeart/2018/2/layout/IconVerticalSolidList"/>
    <dgm:cxn modelId="{17A52C51-5279-4681-9F28-A7CEA0E983E1}" type="presParOf" srcId="{4D0D3E59-866B-44FB-8463-26E9D5F42D50}" destId="{84EA4EF4-2AA9-4A4B-83B6-375056D15584}" srcOrd="2" destOrd="0" presId="urn:microsoft.com/office/officeart/2018/2/layout/IconVerticalSolidList"/>
    <dgm:cxn modelId="{17586E28-7B1C-430A-8912-F8F747B91F88}" type="presParOf" srcId="{4D0D3E59-866B-44FB-8463-26E9D5F42D50}" destId="{C038D041-82BD-482F-9D41-35104FD75521}" srcOrd="3" destOrd="0" presId="urn:microsoft.com/office/officeart/2018/2/layout/IconVerticalSolidList"/>
    <dgm:cxn modelId="{CF9E6593-8D40-4CC3-B2C9-0105CB666D06}" type="presParOf" srcId="{2A25DAED-CB5A-4FCF-9A28-4BD15ADFF3CD}" destId="{6FDB30BC-7C86-469E-8A51-4BFD8540851B}" srcOrd="1" destOrd="0" presId="urn:microsoft.com/office/officeart/2018/2/layout/IconVerticalSolidList"/>
    <dgm:cxn modelId="{3438A4DE-9323-4CD7-B2B5-F6B2843B38CD}" type="presParOf" srcId="{2A25DAED-CB5A-4FCF-9A28-4BD15ADFF3CD}" destId="{0DBF97F8-CD66-476F-A1FE-07C75A12C573}" srcOrd="2" destOrd="0" presId="urn:microsoft.com/office/officeart/2018/2/layout/IconVerticalSolidList"/>
    <dgm:cxn modelId="{5AE67743-844E-4F9A-959E-9EC245B3F82D}" type="presParOf" srcId="{0DBF97F8-CD66-476F-A1FE-07C75A12C573}" destId="{008D05CD-7C5E-4E27-AD09-D2BFC50E5A6D}" srcOrd="0" destOrd="0" presId="urn:microsoft.com/office/officeart/2018/2/layout/IconVerticalSolidList"/>
    <dgm:cxn modelId="{EFDB22BA-D5D5-4856-BE90-A9691F96B525}" type="presParOf" srcId="{0DBF97F8-CD66-476F-A1FE-07C75A12C573}" destId="{2633CFB3-9C64-45D3-949B-91DBFCC9862A}" srcOrd="1" destOrd="0" presId="urn:microsoft.com/office/officeart/2018/2/layout/IconVerticalSolidList"/>
    <dgm:cxn modelId="{073001CE-3C3E-42AA-9C32-58C41FB88081}" type="presParOf" srcId="{0DBF97F8-CD66-476F-A1FE-07C75A12C573}" destId="{9EE71AD4-01B6-4B50-A3E0-0A35E58BF61E}" srcOrd="2" destOrd="0" presId="urn:microsoft.com/office/officeart/2018/2/layout/IconVerticalSolidList"/>
    <dgm:cxn modelId="{34895280-91AD-437C-A2D2-D2105BF147CA}" type="presParOf" srcId="{0DBF97F8-CD66-476F-A1FE-07C75A12C573}" destId="{51D80B2B-9232-4F49-AFF4-5E16BE4C96DB}" srcOrd="3" destOrd="0" presId="urn:microsoft.com/office/officeart/2018/2/layout/IconVerticalSolidList"/>
    <dgm:cxn modelId="{EC6E09EE-5288-4F2B-8EDB-DC1A351AF15D}" type="presParOf" srcId="{2A25DAED-CB5A-4FCF-9A28-4BD15ADFF3CD}" destId="{87D11242-19E8-407D-9E7F-B1F2BCB34AE8}" srcOrd="3" destOrd="0" presId="urn:microsoft.com/office/officeart/2018/2/layout/IconVerticalSolidList"/>
    <dgm:cxn modelId="{BACB5D0F-6B1B-4B8B-BBC4-A7F3A16402FB}" type="presParOf" srcId="{2A25DAED-CB5A-4FCF-9A28-4BD15ADFF3CD}" destId="{62D863AB-4301-455E-B653-D249653A4FAE}" srcOrd="4" destOrd="0" presId="urn:microsoft.com/office/officeart/2018/2/layout/IconVerticalSolidList"/>
    <dgm:cxn modelId="{DA46AC9D-9EB3-42F9-9922-0C5EF4BEC7F3}" type="presParOf" srcId="{62D863AB-4301-455E-B653-D249653A4FAE}" destId="{F4E71EDD-82EB-4B3C-BB38-1796EE0E43B3}" srcOrd="0" destOrd="0" presId="urn:microsoft.com/office/officeart/2018/2/layout/IconVerticalSolidList"/>
    <dgm:cxn modelId="{57C855C3-EBC6-4D80-8B49-A11028645B4F}" type="presParOf" srcId="{62D863AB-4301-455E-B653-D249653A4FAE}" destId="{B9D1DCB9-7EAE-4E76-9326-82FCDE8F6C1F}" srcOrd="1" destOrd="0" presId="urn:microsoft.com/office/officeart/2018/2/layout/IconVerticalSolidList"/>
    <dgm:cxn modelId="{E6E83728-9334-4790-9B9E-3AD815CCAC76}" type="presParOf" srcId="{62D863AB-4301-455E-B653-D249653A4FAE}" destId="{97366EFE-87BC-4B37-9C87-C75D51222547}" srcOrd="2" destOrd="0" presId="urn:microsoft.com/office/officeart/2018/2/layout/IconVerticalSolidList"/>
    <dgm:cxn modelId="{44591EE8-0600-4013-88EE-176F4412E28F}" type="presParOf" srcId="{62D863AB-4301-455E-B653-D249653A4FAE}" destId="{BD54F610-FC1F-462F-BFD5-B67CA90D13D4}" srcOrd="3" destOrd="0" presId="urn:microsoft.com/office/officeart/2018/2/layout/IconVerticalSolidList"/>
    <dgm:cxn modelId="{EDDE3247-F690-4890-A668-8DC86B8121FC}" type="presParOf" srcId="{2A25DAED-CB5A-4FCF-9A28-4BD15ADFF3CD}" destId="{D096358F-08FB-42F2-9E76-9CA5B8AB4474}" srcOrd="5" destOrd="0" presId="urn:microsoft.com/office/officeart/2018/2/layout/IconVerticalSolidList"/>
    <dgm:cxn modelId="{2B7866C2-C0FD-4DF3-8D44-0D2FDD9FE385}" type="presParOf" srcId="{2A25DAED-CB5A-4FCF-9A28-4BD15ADFF3CD}" destId="{1902CDC0-AD1A-446C-A790-9AF991A81052}" srcOrd="6" destOrd="0" presId="urn:microsoft.com/office/officeart/2018/2/layout/IconVerticalSolidList"/>
    <dgm:cxn modelId="{0BC2DEAB-E978-40A5-8AD5-D0BEEABECE7D}" type="presParOf" srcId="{1902CDC0-AD1A-446C-A790-9AF991A81052}" destId="{26F7BF37-6B8D-4114-B416-A4BB653CD145}" srcOrd="0" destOrd="0" presId="urn:microsoft.com/office/officeart/2018/2/layout/IconVerticalSolidList"/>
    <dgm:cxn modelId="{1606E27D-7B96-4D99-919E-D518B6C1C55D}" type="presParOf" srcId="{1902CDC0-AD1A-446C-A790-9AF991A81052}" destId="{21126686-4D5C-41F7-A42C-C8A858E7B497}" srcOrd="1" destOrd="0" presId="urn:microsoft.com/office/officeart/2018/2/layout/IconVerticalSolidList"/>
    <dgm:cxn modelId="{883C176D-A305-476D-9D55-09D50BA0B208}" type="presParOf" srcId="{1902CDC0-AD1A-446C-A790-9AF991A81052}" destId="{3574106E-9770-4540-9081-928705D62CFB}" srcOrd="2" destOrd="0" presId="urn:microsoft.com/office/officeart/2018/2/layout/IconVerticalSolidList"/>
    <dgm:cxn modelId="{1919CC99-F0E2-48B7-82F6-FEE0EB6796C6}" type="presParOf" srcId="{1902CDC0-AD1A-446C-A790-9AF991A81052}" destId="{B54557A5-FF42-4347-8FEC-8C2503F1990F}" srcOrd="3" destOrd="0" presId="urn:microsoft.com/office/officeart/2018/2/layout/IconVerticalSolidList"/>
    <dgm:cxn modelId="{E85C6F71-8E61-4A89-BE1B-D1C66B0E6058}" type="presParOf" srcId="{2A25DAED-CB5A-4FCF-9A28-4BD15ADFF3CD}" destId="{CC7BD54D-38AD-46DE-B8A6-A5F5259EA5FE}" srcOrd="7" destOrd="0" presId="urn:microsoft.com/office/officeart/2018/2/layout/IconVerticalSolidList"/>
    <dgm:cxn modelId="{8F5BA900-C8C4-44D7-88AF-B357EFF2C0EF}" type="presParOf" srcId="{2A25DAED-CB5A-4FCF-9A28-4BD15ADFF3CD}" destId="{447E6746-A63D-49C9-96F0-25112F46333B}" srcOrd="8" destOrd="0" presId="urn:microsoft.com/office/officeart/2018/2/layout/IconVerticalSolidList"/>
    <dgm:cxn modelId="{8611F7D7-561B-4356-BEE4-F81C640ADBC0}" type="presParOf" srcId="{447E6746-A63D-49C9-96F0-25112F46333B}" destId="{53B276CE-AFC3-45BC-9726-79AA603632DB}" srcOrd="0" destOrd="0" presId="urn:microsoft.com/office/officeart/2018/2/layout/IconVerticalSolidList"/>
    <dgm:cxn modelId="{4ADBB326-96C8-4C86-AAF6-5832AD19A011}" type="presParOf" srcId="{447E6746-A63D-49C9-96F0-25112F46333B}" destId="{3018506E-ECC0-44FE-97D6-1619B7948398}" srcOrd="1" destOrd="0" presId="urn:microsoft.com/office/officeart/2018/2/layout/IconVerticalSolidList"/>
    <dgm:cxn modelId="{BD0342C6-C870-4437-912C-CCD92E885E20}" type="presParOf" srcId="{447E6746-A63D-49C9-96F0-25112F46333B}" destId="{4E9A0FE6-3CA2-4802-AF8B-CF1999D7F942}" srcOrd="2" destOrd="0" presId="urn:microsoft.com/office/officeart/2018/2/layout/IconVerticalSolidList"/>
    <dgm:cxn modelId="{6AA5D211-553C-4077-B00F-915A4052AAE0}" type="presParOf" srcId="{447E6746-A63D-49C9-96F0-25112F46333B}" destId="{B905D819-AB7A-4812-A8A9-CADBF48B5FFF}" srcOrd="3" destOrd="0" presId="urn:microsoft.com/office/officeart/2018/2/layout/IconVerticalSolidList"/>
    <dgm:cxn modelId="{CFE2931A-9BEB-4EC1-835D-81A13851843F}" type="presParOf" srcId="{2A25DAED-CB5A-4FCF-9A28-4BD15ADFF3CD}" destId="{3C79F26E-5DD9-4612-91E2-E8C95BB557AB}" srcOrd="9" destOrd="0" presId="urn:microsoft.com/office/officeart/2018/2/layout/IconVerticalSolidList"/>
    <dgm:cxn modelId="{E60F322E-04E7-41FB-AD23-875C781B1CFE}" type="presParOf" srcId="{2A25DAED-CB5A-4FCF-9A28-4BD15ADFF3CD}" destId="{1254BF03-A660-4B0B-BF8B-A533AA1C5246}" srcOrd="10" destOrd="0" presId="urn:microsoft.com/office/officeart/2018/2/layout/IconVerticalSolidList"/>
    <dgm:cxn modelId="{E13BC324-D1DF-4503-BCBB-F31BD01FFFF1}" type="presParOf" srcId="{1254BF03-A660-4B0B-BF8B-A533AA1C5246}" destId="{44E83B23-4E30-4C25-B5AC-8632BEF2DAA7}" srcOrd="0" destOrd="0" presId="urn:microsoft.com/office/officeart/2018/2/layout/IconVerticalSolidList"/>
    <dgm:cxn modelId="{88764047-63E9-43CC-B4CC-787A040E37E6}" type="presParOf" srcId="{1254BF03-A660-4B0B-BF8B-A533AA1C5246}" destId="{365AD95A-54FF-40D2-9ECA-C0D65C4BA0DC}" srcOrd="1" destOrd="0" presId="urn:microsoft.com/office/officeart/2018/2/layout/IconVerticalSolidList"/>
    <dgm:cxn modelId="{996051CA-F0FF-4E28-B1CC-2536D693A4F2}" type="presParOf" srcId="{1254BF03-A660-4B0B-BF8B-A533AA1C5246}" destId="{CB6CF1EB-824D-42B0-B739-DB924CF8AF2A}" srcOrd="2" destOrd="0" presId="urn:microsoft.com/office/officeart/2018/2/layout/IconVerticalSolidList"/>
    <dgm:cxn modelId="{B0AC6500-5DE0-4A59-B2F1-D5A594501E8F}" type="presParOf" srcId="{1254BF03-A660-4B0B-BF8B-A533AA1C5246}" destId="{58F8E21A-9CB6-48F4-99DA-710957566DB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C0ACD0-6E75-4CEE-9C5F-3103BD99192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EA27D4C-DBCD-43A1-BED5-5AFF6246A2B0}">
      <dgm:prSet phldrT="[Text]"/>
      <dgm:spPr/>
      <dgm:t>
        <a:bodyPr/>
        <a:lstStyle/>
        <a:p>
          <a:r>
            <a:rPr lang="cs-CZ" dirty="0"/>
            <a:t>Úvodní informace</a:t>
          </a:r>
        </a:p>
      </dgm:t>
    </dgm:pt>
    <dgm:pt modelId="{4F2286C0-5642-4041-94EF-AB6A69DE5BD2}" type="parTrans" cxnId="{F01D880C-9F51-439E-8D58-6139307A52A6}">
      <dgm:prSet/>
      <dgm:spPr/>
      <dgm:t>
        <a:bodyPr/>
        <a:lstStyle/>
        <a:p>
          <a:endParaRPr lang="cs-CZ"/>
        </a:p>
      </dgm:t>
    </dgm:pt>
    <dgm:pt modelId="{C3A9F692-F76E-42D9-99A3-A147E4BC5C71}" type="sibTrans" cxnId="{F01D880C-9F51-439E-8D58-6139307A52A6}">
      <dgm:prSet/>
      <dgm:spPr/>
      <dgm:t>
        <a:bodyPr/>
        <a:lstStyle/>
        <a:p>
          <a:endParaRPr lang="cs-CZ"/>
        </a:p>
      </dgm:t>
    </dgm:pt>
    <dgm:pt modelId="{05D52A3B-DBEB-495E-97AB-74C74A8027AE}">
      <dgm:prSet phldrT="[Text]"/>
      <dgm:spPr/>
      <dgm:t>
        <a:bodyPr/>
        <a:lstStyle/>
        <a:p>
          <a:r>
            <a:rPr lang="cs-CZ" dirty="0"/>
            <a:t>Obsah kapitoly (pokud má podkapitoly)</a:t>
          </a:r>
        </a:p>
      </dgm:t>
    </dgm:pt>
    <dgm:pt modelId="{C67DC693-43D4-4B03-9CCA-7F80F98E4B8B}" type="parTrans" cxnId="{3F4E4E25-309C-46F4-A62D-C6DB8FEAA85C}">
      <dgm:prSet/>
      <dgm:spPr/>
      <dgm:t>
        <a:bodyPr/>
        <a:lstStyle/>
        <a:p>
          <a:endParaRPr lang="cs-CZ"/>
        </a:p>
      </dgm:t>
    </dgm:pt>
    <dgm:pt modelId="{986C9798-6E85-49BF-8403-7039686A71FE}" type="sibTrans" cxnId="{3F4E4E25-309C-46F4-A62D-C6DB8FEAA85C}">
      <dgm:prSet/>
      <dgm:spPr/>
      <dgm:t>
        <a:bodyPr/>
        <a:lstStyle/>
        <a:p>
          <a:endParaRPr lang="cs-CZ"/>
        </a:p>
      </dgm:t>
    </dgm:pt>
    <dgm:pt modelId="{4B9C9A5B-A405-4983-8204-21537D6451E7}">
      <dgm:prSet phldrT="[Text]"/>
      <dgm:spPr/>
      <dgm:t>
        <a:bodyPr/>
        <a:lstStyle/>
        <a:p>
          <a:r>
            <a:rPr lang="cs-CZ" dirty="0"/>
            <a:t>Text doplněný odkazy na další multimédia</a:t>
          </a:r>
        </a:p>
      </dgm:t>
    </dgm:pt>
    <dgm:pt modelId="{9BB4A3C3-9F29-49E5-97DD-7739B8AC3D42}" type="parTrans" cxnId="{0B2F7066-0244-438D-88C8-551258B4A24A}">
      <dgm:prSet/>
      <dgm:spPr/>
      <dgm:t>
        <a:bodyPr/>
        <a:lstStyle/>
        <a:p>
          <a:endParaRPr lang="cs-CZ"/>
        </a:p>
      </dgm:t>
    </dgm:pt>
    <dgm:pt modelId="{C8CC198D-B492-4CDE-B058-EBC0EA36D9B9}" type="sibTrans" cxnId="{0B2F7066-0244-438D-88C8-551258B4A24A}">
      <dgm:prSet/>
      <dgm:spPr/>
      <dgm:t>
        <a:bodyPr/>
        <a:lstStyle/>
        <a:p>
          <a:endParaRPr lang="cs-CZ"/>
        </a:p>
      </dgm:t>
    </dgm:pt>
    <dgm:pt modelId="{18ADDA94-C856-4A64-8EEC-73B8BCB26DF5}">
      <dgm:prSet/>
      <dgm:spPr/>
      <dgm:t>
        <a:bodyPr/>
        <a:lstStyle/>
        <a:p>
          <a:r>
            <a:rPr lang="cs-CZ"/>
            <a:t>V této kapitole se dozvíte</a:t>
          </a:r>
          <a:endParaRPr lang="cs-CZ" dirty="0"/>
        </a:p>
      </dgm:t>
    </dgm:pt>
    <dgm:pt modelId="{957A6F6D-0CE9-43B7-AEA0-1A57868A7C1B}" type="parTrans" cxnId="{FC83C93D-5864-4A75-AF68-CFBF412379D3}">
      <dgm:prSet/>
      <dgm:spPr/>
      <dgm:t>
        <a:bodyPr/>
        <a:lstStyle/>
        <a:p>
          <a:endParaRPr lang="cs-CZ"/>
        </a:p>
      </dgm:t>
    </dgm:pt>
    <dgm:pt modelId="{386AA794-EE58-4899-A23E-51649CB8B1FF}" type="sibTrans" cxnId="{FC83C93D-5864-4A75-AF68-CFBF412379D3}">
      <dgm:prSet/>
      <dgm:spPr/>
      <dgm:t>
        <a:bodyPr/>
        <a:lstStyle/>
        <a:p>
          <a:endParaRPr lang="cs-CZ"/>
        </a:p>
      </dgm:t>
    </dgm:pt>
    <dgm:pt modelId="{409D2754-358D-4EF5-AA2A-E2EDE6BE570E}">
      <dgm:prSet/>
      <dgm:spPr/>
      <dgm:t>
        <a:bodyPr/>
        <a:lstStyle/>
        <a:p>
          <a:r>
            <a:rPr lang="cs-CZ"/>
            <a:t>Po prostudování této kapitoly byste měli být schopni</a:t>
          </a:r>
          <a:endParaRPr lang="cs-CZ" dirty="0"/>
        </a:p>
      </dgm:t>
    </dgm:pt>
    <dgm:pt modelId="{D81F8303-1A43-4213-B8B2-D3EB3795EF76}" type="parTrans" cxnId="{07693905-E8ED-4B5B-A234-186CDD7B078B}">
      <dgm:prSet/>
      <dgm:spPr/>
      <dgm:t>
        <a:bodyPr/>
        <a:lstStyle/>
        <a:p>
          <a:endParaRPr lang="cs-CZ"/>
        </a:p>
      </dgm:t>
    </dgm:pt>
    <dgm:pt modelId="{E1A9C270-F137-4863-B013-539DB01D44BD}" type="sibTrans" cxnId="{07693905-E8ED-4B5B-A234-186CDD7B078B}">
      <dgm:prSet/>
      <dgm:spPr/>
      <dgm:t>
        <a:bodyPr/>
        <a:lstStyle/>
        <a:p>
          <a:endParaRPr lang="cs-CZ"/>
        </a:p>
      </dgm:t>
    </dgm:pt>
    <dgm:pt modelId="{F0FEE383-B80F-4A0F-9048-91B4A66ED175}">
      <dgm:prSet/>
      <dgm:spPr/>
      <dgm:t>
        <a:bodyPr/>
        <a:lstStyle/>
        <a:p>
          <a:r>
            <a:rPr lang="cs-CZ"/>
            <a:t>Klíčová slova této kapitoly</a:t>
          </a:r>
          <a:endParaRPr lang="cs-CZ" dirty="0"/>
        </a:p>
      </dgm:t>
    </dgm:pt>
    <dgm:pt modelId="{DDFE48AC-9805-4949-8CF4-455BC2A2C809}" type="parTrans" cxnId="{EA6D8526-2687-4C3F-9696-2E8C9348FBC4}">
      <dgm:prSet/>
      <dgm:spPr/>
      <dgm:t>
        <a:bodyPr/>
        <a:lstStyle/>
        <a:p>
          <a:endParaRPr lang="cs-CZ"/>
        </a:p>
      </dgm:t>
    </dgm:pt>
    <dgm:pt modelId="{4308BA42-0CB2-424D-A01A-65F57591A8E6}" type="sibTrans" cxnId="{EA6D8526-2687-4C3F-9696-2E8C9348FBC4}">
      <dgm:prSet/>
      <dgm:spPr/>
      <dgm:t>
        <a:bodyPr/>
        <a:lstStyle/>
        <a:p>
          <a:endParaRPr lang="cs-CZ"/>
        </a:p>
      </dgm:t>
    </dgm:pt>
    <dgm:pt modelId="{B0EAEC33-DDC2-4F9A-B445-89B2DAA1A616}">
      <dgm:prSet/>
      <dgm:spPr/>
      <dgm:t>
        <a:bodyPr/>
        <a:lstStyle/>
        <a:p>
          <a:r>
            <a:rPr lang="cs-CZ"/>
            <a:t>Doba potřebná ke studiu</a:t>
          </a:r>
          <a:endParaRPr lang="cs-CZ" dirty="0"/>
        </a:p>
      </dgm:t>
    </dgm:pt>
    <dgm:pt modelId="{D8672F54-1B6A-40B8-A193-A6AC478ABC32}" type="parTrans" cxnId="{9A030945-7DFD-455B-9F27-6FE7A6711DC0}">
      <dgm:prSet/>
      <dgm:spPr/>
      <dgm:t>
        <a:bodyPr/>
        <a:lstStyle/>
        <a:p>
          <a:endParaRPr lang="cs-CZ"/>
        </a:p>
      </dgm:t>
    </dgm:pt>
    <dgm:pt modelId="{73BB1A17-66A9-4D7C-A6B3-62B5FCBE46FE}" type="sibTrans" cxnId="{9A030945-7DFD-455B-9F27-6FE7A6711DC0}">
      <dgm:prSet/>
      <dgm:spPr/>
      <dgm:t>
        <a:bodyPr/>
        <a:lstStyle/>
        <a:p>
          <a:endParaRPr lang="cs-CZ"/>
        </a:p>
      </dgm:t>
    </dgm:pt>
    <dgm:pt modelId="{80C0C2CE-8F22-4680-9EFA-9976D167C707}">
      <dgm:prSet/>
      <dgm:spPr/>
      <dgm:t>
        <a:bodyPr/>
        <a:lstStyle/>
        <a:p>
          <a:r>
            <a:rPr lang="cs-CZ" dirty="0"/>
            <a:t>Průvodce studiem</a:t>
          </a:r>
        </a:p>
      </dgm:t>
    </dgm:pt>
    <dgm:pt modelId="{6217C938-2C1F-4C3B-B181-222A47F5CDA8}" type="parTrans" cxnId="{D96D75AE-3B34-48B4-9437-6FC01BFE7700}">
      <dgm:prSet/>
      <dgm:spPr/>
      <dgm:t>
        <a:bodyPr/>
        <a:lstStyle/>
        <a:p>
          <a:endParaRPr lang="cs-CZ"/>
        </a:p>
      </dgm:t>
    </dgm:pt>
    <dgm:pt modelId="{098BD1FA-AC3C-480B-9B20-0F1DD082D92A}" type="sibTrans" cxnId="{D96D75AE-3B34-48B4-9437-6FC01BFE7700}">
      <dgm:prSet/>
      <dgm:spPr/>
      <dgm:t>
        <a:bodyPr/>
        <a:lstStyle/>
        <a:p>
          <a:endParaRPr lang="cs-CZ"/>
        </a:p>
      </dgm:t>
    </dgm:pt>
    <dgm:pt modelId="{0A1399FA-3E4B-427E-90E9-1CE361FB8FE0}">
      <dgm:prSet/>
      <dgm:spPr/>
      <dgm:t>
        <a:bodyPr/>
        <a:lstStyle/>
        <a:p>
          <a:r>
            <a:rPr lang="cs-CZ" dirty="0"/>
            <a:t>Otázky a úkoly k zamyšlení</a:t>
          </a:r>
        </a:p>
      </dgm:t>
    </dgm:pt>
    <dgm:pt modelId="{A1105E8B-99BB-4D89-A0BC-0A3AA349B9A2}" type="parTrans" cxnId="{FF45E8EA-164F-43F6-9D31-A27E671A13CA}">
      <dgm:prSet/>
      <dgm:spPr/>
      <dgm:t>
        <a:bodyPr/>
        <a:lstStyle/>
        <a:p>
          <a:endParaRPr lang="cs-CZ"/>
        </a:p>
      </dgm:t>
    </dgm:pt>
    <dgm:pt modelId="{4DC8D1B9-BAAE-48F2-A370-881609661925}" type="sibTrans" cxnId="{FF45E8EA-164F-43F6-9D31-A27E671A13CA}">
      <dgm:prSet/>
      <dgm:spPr/>
      <dgm:t>
        <a:bodyPr/>
        <a:lstStyle/>
        <a:p>
          <a:endParaRPr lang="cs-CZ"/>
        </a:p>
      </dgm:t>
    </dgm:pt>
    <dgm:pt modelId="{57F30854-50E9-43F5-8103-2BE9C2575D6E}">
      <dgm:prSet/>
      <dgm:spPr/>
      <dgm:t>
        <a:bodyPr/>
        <a:lstStyle/>
        <a:p>
          <a:r>
            <a:rPr lang="cs-CZ" dirty="0"/>
            <a:t>Doporučené odkazy a odkazy na použitou literaturu</a:t>
          </a:r>
        </a:p>
      </dgm:t>
    </dgm:pt>
    <dgm:pt modelId="{11C3701D-043F-4AB7-BD85-8C85263FA25F}" type="parTrans" cxnId="{2890B4BC-2602-41BC-81EE-7FBE62F9E9B1}">
      <dgm:prSet/>
      <dgm:spPr/>
      <dgm:t>
        <a:bodyPr/>
        <a:lstStyle/>
        <a:p>
          <a:endParaRPr lang="cs-CZ"/>
        </a:p>
      </dgm:t>
    </dgm:pt>
    <dgm:pt modelId="{A85E78B7-08C6-4398-8BD3-B7A1F8E18FAC}" type="sibTrans" cxnId="{2890B4BC-2602-41BC-81EE-7FBE62F9E9B1}">
      <dgm:prSet/>
      <dgm:spPr/>
      <dgm:t>
        <a:bodyPr/>
        <a:lstStyle/>
        <a:p>
          <a:endParaRPr lang="cs-CZ"/>
        </a:p>
      </dgm:t>
    </dgm:pt>
    <dgm:pt modelId="{1AED8DE9-1484-4D7F-A715-B58E989EEA3D}" type="pres">
      <dgm:prSet presAssocID="{7CC0ACD0-6E75-4CEE-9C5F-3103BD9919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1A87D07-A13F-4247-B1F8-2D0D0B3CAE7D}" type="pres">
      <dgm:prSet presAssocID="{6EA27D4C-DBCD-43A1-BED5-5AFF6246A2B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85901C4-328C-456D-8B5E-B8D18B31D6D6}" type="pres">
      <dgm:prSet presAssocID="{6EA27D4C-DBCD-43A1-BED5-5AFF6246A2B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2AF6B68-4B98-4FFC-9969-C073D6C57F62}" type="pres">
      <dgm:prSet presAssocID="{4B9C9A5B-A405-4983-8204-21537D6451E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1226337-0156-4D9E-96F6-C8BC333625CE}" type="pres">
      <dgm:prSet presAssocID="{C8CC198D-B492-4CDE-B058-EBC0EA36D9B9}" presName="spacer" presStyleCnt="0"/>
      <dgm:spPr/>
    </dgm:pt>
    <dgm:pt modelId="{BE30B692-7B70-42FD-A215-3B6146641954}" type="pres">
      <dgm:prSet presAssocID="{0A1399FA-3E4B-427E-90E9-1CE361FB8FE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7EF67B5-C5BA-417B-8BCE-3968AD658383}" type="pres">
      <dgm:prSet presAssocID="{4DC8D1B9-BAAE-48F2-A370-881609661925}" presName="spacer" presStyleCnt="0"/>
      <dgm:spPr/>
    </dgm:pt>
    <dgm:pt modelId="{09DED9B1-0A16-4228-8DD7-DABFFA4C341C}" type="pres">
      <dgm:prSet presAssocID="{57F30854-50E9-43F5-8103-2BE9C2575D6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01D880C-9F51-439E-8D58-6139307A52A6}" srcId="{7CC0ACD0-6E75-4CEE-9C5F-3103BD991929}" destId="{6EA27D4C-DBCD-43A1-BED5-5AFF6246A2B0}" srcOrd="0" destOrd="0" parTransId="{4F2286C0-5642-4041-94EF-AB6A69DE5BD2}" sibTransId="{C3A9F692-F76E-42D9-99A3-A147E4BC5C71}"/>
    <dgm:cxn modelId="{96DBF0F6-82A5-4457-B866-E5B9E31A9D9F}" type="presOf" srcId="{80C0C2CE-8F22-4680-9EFA-9976D167C707}" destId="{F85901C4-328C-456D-8B5E-B8D18B31D6D6}" srcOrd="0" destOrd="5" presId="urn:microsoft.com/office/officeart/2005/8/layout/vList2"/>
    <dgm:cxn modelId="{03499474-3EA2-4F43-863D-4B8B67496E0D}" type="presOf" srcId="{57F30854-50E9-43F5-8103-2BE9C2575D6E}" destId="{09DED9B1-0A16-4228-8DD7-DABFFA4C341C}" srcOrd="0" destOrd="0" presId="urn:microsoft.com/office/officeart/2005/8/layout/vList2"/>
    <dgm:cxn modelId="{CDA4DF91-16D9-43B0-A312-1227738EC6EC}" type="presOf" srcId="{18ADDA94-C856-4A64-8EEC-73B8BCB26DF5}" destId="{F85901C4-328C-456D-8B5E-B8D18B31D6D6}" srcOrd="0" destOrd="1" presId="urn:microsoft.com/office/officeart/2005/8/layout/vList2"/>
    <dgm:cxn modelId="{1A868070-971B-4983-B4B1-67B14B1BC7DB}" type="presOf" srcId="{6EA27D4C-DBCD-43A1-BED5-5AFF6246A2B0}" destId="{51A87D07-A13F-4247-B1F8-2D0D0B3CAE7D}" srcOrd="0" destOrd="0" presId="urn:microsoft.com/office/officeart/2005/8/layout/vList2"/>
    <dgm:cxn modelId="{EA6D8526-2687-4C3F-9696-2E8C9348FBC4}" srcId="{6EA27D4C-DBCD-43A1-BED5-5AFF6246A2B0}" destId="{F0FEE383-B80F-4A0F-9048-91B4A66ED175}" srcOrd="3" destOrd="0" parTransId="{DDFE48AC-9805-4949-8CF4-455BC2A2C809}" sibTransId="{4308BA42-0CB2-424D-A01A-65F57591A8E6}"/>
    <dgm:cxn modelId="{FC83C93D-5864-4A75-AF68-CFBF412379D3}" srcId="{6EA27D4C-DBCD-43A1-BED5-5AFF6246A2B0}" destId="{18ADDA94-C856-4A64-8EEC-73B8BCB26DF5}" srcOrd="1" destOrd="0" parTransId="{957A6F6D-0CE9-43B7-AEA0-1A57868A7C1B}" sibTransId="{386AA794-EE58-4899-A23E-51649CB8B1FF}"/>
    <dgm:cxn modelId="{D96D75AE-3B34-48B4-9437-6FC01BFE7700}" srcId="{6EA27D4C-DBCD-43A1-BED5-5AFF6246A2B0}" destId="{80C0C2CE-8F22-4680-9EFA-9976D167C707}" srcOrd="5" destOrd="0" parTransId="{6217C938-2C1F-4C3B-B181-222A47F5CDA8}" sibTransId="{098BD1FA-AC3C-480B-9B20-0F1DD082D92A}"/>
    <dgm:cxn modelId="{77F1018A-1864-4F14-887C-C69FCC2E468C}" type="presOf" srcId="{05D52A3B-DBEB-495E-97AB-74C74A8027AE}" destId="{F85901C4-328C-456D-8B5E-B8D18B31D6D6}" srcOrd="0" destOrd="0" presId="urn:microsoft.com/office/officeart/2005/8/layout/vList2"/>
    <dgm:cxn modelId="{E22AE560-1411-4EE4-8981-DB2C9DB2534A}" type="presOf" srcId="{F0FEE383-B80F-4A0F-9048-91B4A66ED175}" destId="{F85901C4-328C-456D-8B5E-B8D18B31D6D6}" srcOrd="0" destOrd="3" presId="urn:microsoft.com/office/officeart/2005/8/layout/vList2"/>
    <dgm:cxn modelId="{0B2F7066-0244-438D-88C8-551258B4A24A}" srcId="{7CC0ACD0-6E75-4CEE-9C5F-3103BD991929}" destId="{4B9C9A5B-A405-4983-8204-21537D6451E7}" srcOrd="1" destOrd="0" parTransId="{9BB4A3C3-9F29-49E5-97DD-7739B8AC3D42}" sibTransId="{C8CC198D-B492-4CDE-B058-EBC0EA36D9B9}"/>
    <dgm:cxn modelId="{76E160D6-CFE5-41C8-A4F9-AC2B2EDAE975}" type="presOf" srcId="{7CC0ACD0-6E75-4CEE-9C5F-3103BD991929}" destId="{1AED8DE9-1484-4D7F-A715-B58E989EEA3D}" srcOrd="0" destOrd="0" presId="urn:microsoft.com/office/officeart/2005/8/layout/vList2"/>
    <dgm:cxn modelId="{E7B5307B-186F-4E60-BB7D-DBEC28A3190C}" type="presOf" srcId="{4B9C9A5B-A405-4983-8204-21537D6451E7}" destId="{F2AF6B68-4B98-4FFC-9969-C073D6C57F62}" srcOrd="0" destOrd="0" presId="urn:microsoft.com/office/officeart/2005/8/layout/vList2"/>
    <dgm:cxn modelId="{8B5B7897-DC52-4C39-83A6-34B6E1E3985C}" type="presOf" srcId="{409D2754-358D-4EF5-AA2A-E2EDE6BE570E}" destId="{F85901C4-328C-456D-8B5E-B8D18B31D6D6}" srcOrd="0" destOrd="2" presId="urn:microsoft.com/office/officeart/2005/8/layout/vList2"/>
    <dgm:cxn modelId="{FF45E8EA-164F-43F6-9D31-A27E671A13CA}" srcId="{7CC0ACD0-6E75-4CEE-9C5F-3103BD991929}" destId="{0A1399FA-3E4B-427E-90E9-1CE361FB8FE0}" srcOrd="2" destOrd="0" parTransId="{A1105E8B-99BB-4D89-A0BC-0A3AA349B9A2}" sibTransId="{4DC8D1B9-BAAE-48F2-A370-881609661925}"/>
    <dgm:cxn modelId="{3F4E4E25-309C-46F4-A62D-C6DB8FEAA85C}" srcId="{6EA27D4C-DBCD-43A1-BED5-5AFF6246A2B0}" destId="{05D52A3B-DBEB-495E-97AB-74C74A8027AE}" srcOrd="0" destOrd="0" parTransId="{C67DC693-43D4-4B03-9CCA-7F80F98E4B8B}" sibTransId="{986C9798-6E85-49BF-8403-7039686A71FE}"/>
    <dgm:cxn modelId="{9A030945-7DFD-455B-9F27-6FE7A6711DC0}" srcId="{6EA27D4C-DBCD-43A1-BED5-5AFF6246A2B0}" destId="{B0EAEC33-DDC2-4F9A-B445-89B2DAA1A616}" srcOrd="4" destOrd="0" parTransId="{D8672F54-1B6A-40B8-A193-A6AC478ABC32}" sibTransId="{73BB1A17-66A9-4D7C-A6B3-62B5FCBE46FE}"/>
    <dgm:cxn modelId="{5151A1D2-98DD-4FC3-AD4C-53E603D2B67E}" type="presOf" srcId="{B0EAEC33-DDC2-4F9A-B445-89B2DAA1A616}" destId="{F85901C4-328C-456D-8B5E-B8D18B31D6D6}" srcOrd="0" destOrd="4" presId="urn:microsoft.com/office/officeart/2005/8/layout/vList2"/>
    <dgm:cxn modelId="{07693905-E8ED-4B5B-A234-186CDD7B078B}" srcId="{6EA27D4C-DBCD-43A1-BED5-5AFF6246A2B0}" destId="{409D2754-358D-4EF5-AA2A-E2EDE6BE570E}" srcOrd="2" destOrd="0" parTransId="{D81F8303-1A43-4213-B8B2-D3EB3795EF76}" sibTransId="{E1A9C270-F137-4863-B013-539DB01D44BD}"/>
    <dgm:cxn modelId="{69D8059C-4F81-4B77-9C4E-CF72090F1917}" type="presOf" srcId="{0A1399FA-3E4B-427E-90E9-1CE361FB8FE0}" destId="{BE30B692-7B70-42FD-A215-3B6146641954}" srcOrd="0" destOrd="0" presId="urn:microsoft.com/office/officeart/2005/8/layout/vList2"/>
    <dgm:cxn modelId="{2890B4BC-2602-41BC-81EE-7FBE62F9E9B1}" srcId="{7CC0ACD0-6E75-4CEE-9C5F-3103BD991929}" destId="{57F30854-50E9-43F5-8103-2BE9C2575D6E}" srcOrd="3" destOrd="0" parTransId="{11C3701D-043F-4AB7-BD85-8C85263FA25F}" sibTransId="{A85E78B7-08C6-4398-8BD3-B7A1F8E18FAC}"/>
    <dgm:cxn modelId="{960B3B8F-78F1-4337-B961-F3A9FFB2687F}" type="presParOf" srcId="{1AED8DE9-1484-4D7F-A715-B58E989EEA3D}" destId="{51A87D07-A13F-4247-B1F8-2D0D0B3CAE7D}" srcOrd="0" destOrd="0" presId="urn:microsoft.com/office/officeart/2005/8/layout/vList2"/>
    <dgm:cxn modelId="{9B331636-F7D3-4049-B0C7-80E065D7760C}" type="presParOf" srcId="{1AED8DE9-1484-4D7F-A715-B58E989EEA3D}" destId="{F85901C4-328C-456D-8B5E-B8D18B31D6D6}" srcOrd="1" destOrd="0" presId="urn:microsoft.com/office/officeart/2005/8/layout/vList2"/>
    <dgm:cxn modelId="{35F0DDC3-9E47-4824-B34E-08FE13D3F0A4}" type="presParOf" srcId="{1AED8DE9-1484-4D7F-A715-B58E989EEA3D}" destId="{F2AF6B68-4B98-4FFC-9969-C073D6C57F62}" srcOrd="2" destOrd="0" presId="urn:microsoft.com/office/officeart/2005/8/layout/vList2"/>
    <dgm:cxn modelId="{E14DC97F-D078-4CD2-9B90-EFE6E4862655}" type="presParOf" srcId="{1AED8DE9-1484-4D7F-A715-B58E989EEA3D}" destId="{31226337-0156-4D9E-96F6-C8BC333625CE}" srcOrd="3" destOrd="0" presId="urn:microsoft.com/office/officeart/2005/8/layout/vList2"/>
    <dgm:cxn modelId="{E75F709F-A8FE-494D-A267-B80EE00F94DD}" type="presParOf" srcId="{1AED8DE9-1484-4D7F-A715-B58E989EEA3D}" destId="{BE30B692-7B70-42FD-A215-3B6146641954}" srcOrd="4" destOrd="0" presId="urn:microsoft.com/office/officeart/2005/8/layout/vList2"/>
    <dgm:cxn modelId="{FB531B9F-D4C9-453F-91B0-FE3B53007E50}" type="presParOf" srcId="{1AED8DE9-1484-4D7F-A715-B58E989EEA3D}" destId="{27EF67B5-C5BA-417B-8BCE-3968AD658383}" srcOrd="5" destOrd="0" presId="urn:microsoft.com/office/officeart/2005/8/layout/vList2"/>
    <dgm:cxn modelId="{8AE58821-9509-4882-840B-C4EFBA84F679}" type="presParOf" srcId="{1AED8DE9-1484-4D7F-A715-B58E989EEA3D}" destId="{09DED9B1-0A16-4228-8DD7-DABFFA4C341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23FF06D-3A83-4522-BA64-A2116BA71E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13EB139-55FD-418E-9D89-EBB498CFCE57}">
      <dgm:prSet phldrT="[Text]" custT="1"/>
      <dgm:spPr/>
      <dgm:t>
        <a:bodyPr/>
        <a:lstStyle/>
        <a:p>
          <a:r>
            <a:rPr lang="cs-CZ" sz="2400" dirty="0"/>
            <a:t>Hypertextové</a:t>
          </a:r>
          <a:r>
            <a:rPr lang="cs-CZ" sz="2900" dirty="0"/>
            <a:t> </a:t>
          </a:r>
          <a:r>
            <a:rPr lang="cs-CZ" sz="2400" dirty="0"/>
            <a:t>odkazy</a:t>
          </a:r>
          <a:endParaRPr lang="cs-CZ" sz="2900" dirty="0"/>
        </a:p>
      </dgm:t>
    </dgm:pt>
    <dgm:pt modelId="{34DB50C1-C5FD-4363-883E-37B05ECEC0B1}" type="parTrans" cxnId="{287253B4-C061-494C-9389-B121966DCD7E}">
      <dgm:prSet/>
      <dgm:spPr/>
      <dgm:t>
        <a:bodyPr/>
        <a:lstStyle/>
        <a:p>
          <a:endParaRPr lang="cs-CZ"/>
        </a:p>
      </dgm:t>
    </dgm:pt>
    <dgm:pt modelId="{3A6D3AA9-7686-466B-9C3F-085E07D7E5F2}" type="sibTrans" cxnId="{287253B4-C061-494C-9389-B121966DCD7E}">
      <dgm:prSet/>
      <dgm:spPr/>
      <dgm:t>
        <a:bodyPr/>
        <a:lstStyle/>
        <a:p>
          <a:endParaRPr lang="cs-CZ"/>
        </a:p>
      </dgm:t>
    </dgm:pt>
    <dgm:pt modelId="{0B60C1EF-4EBA-4B74-BD2A-ECF1721BF061}">
      <dgm:prSet phldrT="[Text]" custT="1"/>
      <dgm:spPr/>
      <dgm:t>
        <a:bodyPr/>
        <a:lstStyle/>
        <a:p>
          <a:r>
            <a:rPr lang="cs-CZ" sz="2000" dirty="0"/>
            <a:t>Na kapitoly skript</a:t>
          </a:r>
        </a:p>
      </dgm:t>
    </dgm:pt>
    <dgm:pt modelId="{B6C0C5AF-5D30-4BF6-BEF1-8B36B61D395E}" type="parTrans" cxnId="{3C86DCC4-B148-4EA3-8553-4DB505C49498}">
      <dgm:prSet/>
      <dgm:spPr/>
      <dgm:t>
        <a:bodyPr/>
        <a:lstStyle/>
        <a:p>
          <a:endParaRPr lang="cs-CZ"/>
        </a:p>
      </dgm:t>
    </dgm:pt>
    <dgm:pt modelId="{D7B56D9F-8862-499F-BE7A-ED24BEA25375}" type="sibTrans" cxnId="{3C86DCC4-B148-4EA3-8553-4DB505C49498}">
      <dgm:prSet/>
      <dgm:spPr/>
      <dgm:t>
        <a:bodyPr/>
        <a:lstStyle/>
        <a:p>
          <a:endParaRPr lang="cs-CZ"/>
        </a:p>
      </dgm:t>
    </dgm:pt>
    <dgm:pt modelId="{E469AEEC-7016-44E9-A9A8-1733348CB340}">
      <dgm:prSet phldrT="[Text]" custT="1"/>
      <dgm:spPr/>
      <dgm:t>
        <a:bodyPr/>
        <a:lstStyle/>
        <a:p>
          <a:r>
            <a:rPr lang="cs-CZ" sz="2400" dirty="0"/>
            <a:t>Vysvětlivky (slovník)</a:t>
          </a:r>
        </a:p>
      </dgm:t>
    </dgm:pt>
    <dgm:pt modelId="{87D2B599-DDB6-45CE-86E8-CFDCCD9B6877}" type="parTrans" cxnId="{7949F8A2-F5DE-4C66-904F-ABC6B93D2DB1}">
      <dgm:prSet/>
      <dgm:spPr/>
      <dgm:t>
        <a:bodyPr/>
        <a:lstStyle/>
        <a:p>
          <a:endParaRPr lang="cs-CZ"/>
        </a:p>
      </dgm:t>
    </dgm:pt>
    <dgm:pt modelId="{0C33E946-8A08-46CB-B86D-761CDA69F016}" type="sibTrans" cxnId="{7949F8A2-F5DE-4C66-904F-ABC6B93D2DB1}">
      <dgm:prSet/>
      <dgm:spPr/>
      <dgm:t>
        <a:bodyPr/>
        <a:lstStyle/>
        <a:p>
          <a:endParaRPr lang="cs-CZ"/>
        </a:p>
      </dgm:t>
    </dgm:pt>
    <dgm:pt modelId="{B1260149-75BA-4A68-8B3C-3A9AC230591F}">
      <dgm:prSet phldrT="[Text]" custT="1"/>
      <dgm:spPr/>
      <dgm:t>
        <a:bodyPr/>
        <a:lstStyle/>
        <a:p>
          <a:r>
            <a:rPr lang="cs-CZ" sz="2000" dirty="0"/>
            <a:t>Na webové stránky </a:t>
          </a:r>
        </a:p>
      </dgm:t>
    </dgm:pt>
    <dgm:pt modelId="{7EF1C623-5767-4620-8FC6-625D9C3803C8}" type="parTrans" cxnId="{23EBAACD-6AB3-4666-A387-DCF16995DFA8}">
      <dgm:prSet/>
      <dgm:spPr/>
      <dgm:t>
        <a:bodyPr/>
        <a:lstStyle/>
        <a:p>
          <a:endParaRPr lang="cs-CZ"/>
        </a:p>
      </dgm:t>
    </dgm:pt>
    <dgm:pt modelId="{95444C4D-F4AA-4199-8AF7-985E6FD4D33A}" type="sibTrans" cxnId="{23EBAACD-6AB3-4666-A387-DCF16995DFA8}">
      <dgm:prSet/>
      <dgm:spPr/>
      <dgm:t>
        <a:bodyPr/>
        <a:lstStyle/>
        <a:p>
          <a:endParaRPr lang="cs-CZ"/>
        </a:p>
      </dgm:t>
    </dgm:pt>
    <dgm:pt modelId="{EC76096A-042D-4206-BE26-609F38DA0684}">
      <dgm:prSet custT="1"/>
      <dgm:spPr/>
      <dgm:t>
        <a:bodyPr/>
        <a:lstStyle/>
        <a:p>
          <a:r>
            <a:rPr lang="cs-CZ" sz="2400" dirty="0"/>
            <a:t>YouTube</a:t>
          </a:r>
          <a:r>
            <a:rPr lang="cs-CZ" sz="2900" dirty="0"/>
            <a:t> </a:t>
          </a:r>
          <a:r>
            <a:rPr lang="cs-CZ" sz="2400" dirty="0"/>
            <a:t>videa</a:t>
          </a:r>
          <a:endParaRPr lang="cs-CZ" sz="2900" dirty="0"/>
        </a:p>
      </dgm:t>
    </dgm:pt>
    <dgm:pt modelId="{492B3F3A-799C-4F0E-BEEA-2BD5D3BC01BA}" type="parTrans" cxnId="{A06AD8A6-1D7D-4D8A-BE0F-E650BCDC93A9}">
      <dgm:prSet/>
      <dgm:spPr/>
      <dgm:t>
        <a:bodyPr/>
        <a:lstStyle/>
        <a:p>
          <a:endParaRPr lang="cs-CZ"/>
        </a:p>
      </dgm:t>
    </dgm:pt>
    <dgm:pt modelId="{9799A521-066F-465F-B21E-3706B44F3E3B}" type="sibTrans" cxnId="{A06AD8A6-1D7D-4D8A-BE0F-E650BCDC93A9}">
      <dgm:prSet/>
      <dgm:spPr/>
      <dgm:t>
        <a:bodyPr/>
        <a:lstStyle/>
        <a:p>
          <a:endParaRPr lang="cs-CZ"/>
        </a:p>
      </dgm:t>
    </dgm:pt>
    <dgm:pt modelId="{531691A4-D95A-48D0-98AE-F0F5E164C652}">
      <dgm:prSet custT="1"/>
      <dgm:spPr/>
      <dgm:t>
        <a:bodyPr/>
        <a:lstStyle/>
        <a:p>
          <a:r>
            <a:rPr lang="cs-CZ" sz="2400" dirty="0"/>
            <a:t>Soubory ke stažení</a:t>
          </a:r>
        </a:p>
      </dgm:t>
    </dgm:pt>
    <dgm:pt modelId="{F264CF7D-36CD-423A-8448-CBACF2351D36}" type="parTrans" cxnId="{1A71BAAF-BAAB-4C60-A0FA-FCC27937D6A0}">
      <dgm:prSet/>
      <dgm:spPr/>
      <dgm:t>
        <a:bodyPr/>
        <a:lstStyle/>
        <a:p>
          <a:endParaRPr lang="cs-CZ"/>
        </a:p>
      </dgm:t>
    </dgm:pt>
    <dgm:pt modelId="{8F054BA9-1E21-456A-8498-2D58FFE6DF88}" type="sibTrans" cxnId="{1A71BAAF-BAAB-4C60-A0FA-FCC27937D6A0}">
      <dgm:prSet/>
      <dgm:spPr/>
      <dgm:t>
        <a:bodyPr/>
        <a:lstStyle/>
        <a:p>
          <a:endParaRPr lang="cs-CZ"/>
        </a:p>
      </dgm:t>
    </dgm:pt>
    <dgm:pt modelId="{E12B0FC2-DC26-4DEF-BD65-FDCF7AF2DF8C}">
      <dgm:prSet custT="1"/>
      <dgm:spPr/>
      <dgm:t>
        <a:bodyPr/>
        <a:lstStyle/>
        <a:p>
          <a:r>
            <a:rPr lang="cs-CZ" sz="2400" dirty="0"/>
            <a:t>Testové otázky s vyhodnocením</a:t>
          </a:r>
        </a:p>
      </dgm:t>
    </dgm:pt>
    <dgm:pt modelId="{2D2BAA99-9294-40D1-BFB5-14DB97CE80D0}" type="parTrans" cxnId="{9A53054E-F5B3-474C-ADEA-33B1F6F8BAE7}">
      <dgm:prSet/>
      <dgm:spPr/>
      <dgm:t>
        <a:bodyPr/>
        <a:lstStyle/>
        <a:p>
          <a:endParaRPr lang="cs-CZ"/>
        </a:p>
      </dgm:t>
    </dgm:pt>
    <dgm:pt modelId="{A8396075-FCD8-4AAB-916D-D47C45413119}" type="sibTrans" cxnId="{9A53054E-F5B3-474C-ADEA-33B1F6F8BAE7}">
      <dgm:prSet/>
      <dgm:spPr/>
      <dgm:t>
        <a:bodyPr/>
        <a:lstStyle/>
        <a:p>
          <a:endParaRPr lang="cs-CZ"/>
        </a:p>
      </dgm:t>
    </dgm:pt>
    <dgm:pt modelId="{7FF128AC-3B6E-4485-9DD1-F7EE7B2DF7D3}" type="pres">
      <dgm:prSet presAssocID="{823FF06D-3A83-4522-BA64-A2116BA71E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6A78AD5-5DDD-430A-8A57-7F26F2DCD0BD}" type="pres">
      <dgm:prSet presAssocID="{313EB139-55FD-418E-9D89-EBB498CFCE5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2F333F3-9C80-483D-A040-C80423D43174}" type="pres">
      <dgm:prSet presAssocID="{313EB139-55FD-418E-9D89-EBB498CFCE5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64ABF0A-DD97-4606-A34A-DEF10AF55354}" type="pres">
      <dgm:prSet presAssocID="{E469AEEC-7016-44E9-A9A8-1733348CB34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EFF9420-DD06-445B-AE61-33800FD08B38}" type="pres">
      <dgm:prSet presAssocID="{0C33E946-8A08-46CB-B86D-761CDA69F016}" presName="spacer" presStyleCnt="0"/>
      <dgm:spPr/>
    </dgm:pt>
    <dgm:pt modelId="{CBAC8E04-DDB8-4FBE-B0FF-3499092E3CA7}" type="pres">
      <dgm:prSet presAssocID="{EC76096A-042D-4206-BE26-609F38DA068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0CE2497-EBE4-4692-A26A-E828BE02685B}" type="pres">
      <dgm:prSet presAssocID="{9799A521-066F-465F-B21E-3706B44F3E3B}" presName="spacer" presStyleCnt="0"/>
      <dgm:spPr/>
    </dgm:pt>
    <dgm:pt modelId="{1AE5B42A-269D-4257-8F9E-D4BE13372AB2}" type="pres">
      <dgm:prSet presAssocID="{531691A4-D95A-48D0-98AE-F0F5E164C652}" presName="parentText" presStyleLbl="node1" presStyleIdx="3" presStyleCnt="5" custLinFactNeighborY="1851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3D8033B-BDA3-4F2B-9DA6-AE78AB2C5740}" type="pres">
      <dgm:prSet presAssocID="{8F054BA9-1E21-456A-8498-2D58FFE6DF88}" presName="spacer" presStyleCnt="0"/>
      <dgm:spPr/>
    </dgm:pt>
    <dgm:pt modelId="{41B98436-49A0-422B-AA5B-D6C3CCE68045}" type="pres">
      <dgm:prSet presAssocID="{E12B0FC2-DC26-4DEF-BD65-FDCF7AF2DF8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39E9EC9-E869-45D0-BE20-14DE0A642ECF}" type="presOf" srcId="{823FF06D-3A83-4522-BA64-A2116BA71E50}" destId="{7FF128AC-3B6E-4485-9DD1-F7EE7B2DF7D3}" srcOrd="0" destOrd="0" presId="urn:microsoft.com/office/officeart/2005/8/layout/vList2"/>
    <dgm:cxn modelId="{110B9BDE-87B3-41CB-8172-D89CB446BA3C}" type="presOf" srcId="{E469AEEC-7016-44E9-A9A8-1733348CB340}" destId="{C64ABF0A-DD97-4606-A34A-DEF10AF55354}" srcOrd="0" destOrd="0" presId="urn:microsoft.com/office/officeart/2005/8/layout/vList2"/>
    <dgm:cxn modelId="{7949F8A2-F5DE-4C66-904F-ABC6B93D2DB1}" srcId="{823FF06D-3A83-4522-BA64-A2116BA71E50}" destId="{E469AEEC-7016-44E9-A9A8-1733348CB340}" srcOrd="1" destOrd="0" parTransId="{87D2B599-DDB6-45CE-86E8-CFDCCD9B6877}" sibTransId="{0C33E946-8A08-46CB-B86D-761CDA69F016}"/>
    <dgm:cxn modelId="{A06AD8A6-1D7D-4D8A-BE0F-E650BCDC93A9}" srcId="{823FF06D-3A83-4522-BA64-A2116BA71E50}" destId="{EC76096A-042D-4206-BE26-609F38DA0684}" srcOrd="2" destOrd="0" parTransId="{492B3F3A-799C-4F0E-BEEA-2BD5D3BC01BA}" sibTransId="{9799A521-066F-465F-B21E-3706B44F3E3B}"/>
    <dgm:cxn modelId="{7F126D74-2528-443F-A3B3-CBF84EF59B14}" type="presOf" srcId="{313EB139-55FD-418E-9D89-EBB498CFCE57}" destId="{76A78AD5-5DDD-430A-8A57-7F26F2DCD0BD}" srcOrd="0" destOrd="0" presId="urn:microsoft.com/office/officeart/2005/8/layout/vList2"/>
    <dgm:cxn modelId="{1A71BAAF-BAAB-4C60-A0FA-FCC27937D6A0}" srcId="{823FF06D-3A83-4522-BA64-A2116BA71E50}" destId="{531691A4-D95A-48D0-98AE-F0F5E164C652}" srcOrd="3" destOrd="0" parTransId="{F264CF7D-36CD-423A-8448-CBACF2351D36}" sibTransId="{8F054BA9-1E21-456A-8498-2D58FFE6DF88}"/>
    <dgm:cxn modelId="{F8543161-F237-4251-93F3-44D811215C38}" type="presOf" srcId="{EC76096A-042D-4206-BE26-609F38DA0684}" destId="{CBAC8E04-DDB8-4FBE-B0FF-3499092E3CA7}" srcOrd="0" destOrd="0" presId="urn:microsoft.com/office/officeart/2005/8/layout/vList2"/>
    <dgm:cxn modelId="{23EBAACD-6AB3-4666-A387-DCF16995DFA8}" srcId="{313EB139-55FD-418E-9D89-EBB498CFCE57}" destId="{B1260149-75BA-4A68-8B3C-3A9AC230591F}" srcOrd="1" destOrd="0" parTransId="{7EF1C623-5767-4620-8FC6-625D9C3803C8}" sibTransId="{95444C4D-F4AA-4199-8AF7-985E6FD4D33A}"/>
    <dgm:cxn modelId="{E6A1E2CD-D400-40A9-ADFA-D74B39831D6E}" type="presOf" srcId="{531691A4-D95A-48D0-98AE-F0F5E164C652}" destId="{1AE5B42A-269D-4257-8F9E-D4BE13372AB2}" srcOrd="0" destOrd="0" presId="urn:microsoft.com/office/officeart/2005/8/layout/vList2"/>
    <dgm:cxn modelId="{9A53054E-F5B3-474C-ADEA-33B1F6F8BAE7}" srcId="{823FF06D-3A83-4522-BA64-A2116BA71E50}" destId="{E12B0FC2-DC26-4DEF-BD65-FDCF7AF2DF8C}" srcOrd="4" destOrd="0" parTransId="{2D2BAA99-9294-40D1-BFB5-14DB97CE80D0}" sibTransId="{A8396075-FCD8-4AAB-916D-D47C45413119}"/>
    <dgm:cxn modelId="{0B711666-2845-4698-A05A-45212AB4FD3E}" type="presOf" srcId="{B1260149-75BA-4A68-8B3C-3A9AC230591F}" destId="{92F333F3-9C80-483D-A040-C80423D43174}" srcOrd="0" destOrd="1" presId="urn:microsoft.com/office/officeart/2005/8/layout/vList2"/>
    <dgm:cxn modelId="{3C86DCC4-B148-4EA3-8553-4DB505C49498}" srcId="{313EB139-55FD-418E-9D89-EBB498CFCE57}" destId="{0B60C1EF-4EBA-4B74-BD2A-ECF1721BF061}" srcOrd="0" destOrd="0" parTransId="{B6C0C5AF-5D30-4BF6-BEF1-8B36B61D395E}" sibTransId="{D7B56D9F-8862-499F-BE7A-ED24BEA25375}"/>
    <dgm:cxn modelId="{287253B4-C061-494C-9389-B121966DCD7E}" srcId="{823FF06D-3A83-4522-BA64-A2116BA71E50}" destId="{313EB139-55FD-418E-9D89-EBB498CFCE57}" srcOrd="0" destOrd="0" parTransId="{34DB50C1-C5FD-4363-883E-37B05ECEC0B1}" sibTransId="{3A6D3AA9-7686-466B-9C3F-085E07D7E5F2}"/>
    <dgm:cxn modelId="{F661A58F-14C0-4327-AD68-62424B2CB363}" type="presOf" srcId="{0B60C1EF-4EBA-4B74-BD2A-ECF1721BF061}" destId="{92F333F3-9C80-483D-A040-C80423D43174}" srcOrd="0" destOrd="0" presId="urn:microsoft.com/office/officeart/2005/8/layout/vList2"/>
    <dgm:cxn modelId="{BDE658F6-BF3F-45AF-B26A-BB2312AD8FA4}" type="presOf" srcId="{E12B0FC2-DC26-4DEF-BD65-FDCF7AF2DF8C}" destId="{41B98436-49A0-422B-AA5B-D6C3CCE68045}" srcOrd="0" destOrd="0" presId="urn:microsoft.com/office/officeart/2005/8/layout/vList2"/>
    <dgm:cxn modelId="{D11D6681-7A72-4DCA-B0C0-79DEE09F947F}" type="presParOf" srcId="{7FF128AC-3B6E-4485-9DD1-F7EE7B2DF7D3}" destId="{76A78AD5-5DDD-430A-8A57-7F26F2DCD0BD}" srcOrd="0" destOrd="0" presId="urn:microsoft.com/office/officeart/2005/8/layout/vList2"/>
    <dgm:cxn modelId="{AED3316C-2DDF-4E06-BCA7-5611F44E32A4}" type="presParOf" srcId="{7FF128AC-3B6E-4485-9DD1-F7EE7B2DF7D3}" destId="{92F333F3-9C80-483D-A040-C80423D43174}" srcOrd="1" destOrd="0" presId="urn:microsoft.com/office/officeart/2005/8/layout/vList2"/>
    <dgm:cxn modelId="{26E8A8C6-6D9F-44DB-97D0-6DAC843B6FB5}" type="presParOf" srcId="{7FF128AC-3B6E-4485-9DD1-F7EE7B2DF7D3}" destId="{C64ABF0A-DD97-4606-A34A-DEF10AF55354}" srcOrd="2" destOrd="0" presId="urn:microsoft.com/office/officeart/2005/8/layout/vList2"/>
    <dgm:cxn modelId="{50791D43-D29B-4D09-9C80-63ECCE925F01}" type="presParOf" srcId="{7FF128AC-3B6E-4485-9DD1-F7EE7B2DF7D3}" destId="{1EFF9420-DD06-445B-AE61-33800FD08B38}" srcOrd="3" destOrd="0" presId="urn:microsoft.com/office/officeart/2005/8/layout/vList2"/>
    <dgm:cxn modelId="{905BE4D0-B439-402F-BBAD-5D24B8646647}" type="presParOf" srcId="{7FF128AC-3B6E-4485-9DD1-F7EE7B2DF7D3}" destId="{CBAC8E04-DDB8-4FBE-B0FF-3499092E3CA7}" srcOrd="4" destOrd="0" presId="urn:microsoft.com/office/officeart/2005/8/layout/vList2"/>
    <dgm:cxn modelId="{C4987412-44C0-4FA3-BDA1-74E55C7E93ED}" type="presParOf" srcId="{7FF128AC-3B6E-4485-9DD1-F7EE7B2DF7D3}" destId="{80CE2497-EBE4-4692-A26A-E828BE02685B}" srcOrd="5" destOrd="0" presId="urn:microsoft.com/office/officeart/2005/8/layout/vList2"/>
    <dgm:cxn modelId="{2ABF6B5E-3015-4F4F-BC3B-43DE67EB1B2F}" type="presParOf" srcId="{7FF128AC-3B6E-4485-9DD1-F7EE7B2DF7D3}" destId="{1AE5B42A-269D-4257-8F9E-D4BE13372AB2}" srcOrd="6" destOrd="0" presId="urn:microsoft.com/office/officeart/2005/8/layout/vList2"/>
    <dgm:cxn modelId="{AA611155-AFE9-4586-BC9B-50AF75A88123}" type="presParOf" srcId="{7FF128AC-3B6E-4485-9DD1-F7EE7B2DF7D3}" destId="{F3D8033B-BDA3-4F2B-9DA6-AE78AB2C5740}" srcOrd="7" destOrd="0" presId="urn:microsoft.com/office/officeart/2005/8/layout/vList2"/>
    <dgm:cxn modelId="{B1EF1B93-04AB-43FD-B0AD-DDFB18015689}" type="presParOf" srcId="{7FF128AC-3B6E-4485-9DD1-F7EE7B2DF7D3}" destId="{41B98436-49A0-422B-AA5B-D6C3CCE6804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2F09ED-2937-4348-9758-C57B7F65832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62591E1-08F6-4781-84DB-1995A15EE4F8}">
      <dgm:prSet phldrT="[Text]" custT="1"/>
      <dgm:spPr/>
      <dgm:t>
        <a:bodyPr/>
        <a:lstStyle/>
        <a:p>
          <a:r>
            <a:rPr lang="cs-CZ" sz="2400" dirty="0"/>
            <a:t>Implementace do přípravy budoucích učitelů chemie</a:t>
          </a:r>
        </a:p>
      </dgm:t>
    </dgm:pt>
    <dgm:pt modelId="{51B4B805-27F2-4BEB-A286-54367C45105D}" type="parTrans" cxnId="{0618CB4C-20F4-44B6-8234-BB01A381CD4A}">
      <dgm:prSet/>
      <dgm:spPr/>
      <dgm:t>
        <a:bodyPr/>
        <a:lstStyle/>
        <a:p>
          <a:endParaRPr lang="cs-CZ"/>
        </a:p>
      </dgm:t>
    </dgm:pt>
    <dgm:pt modelId="{A3261BA1-F3D6-4C49-B9E5-3474239E9CB1}" type="sibTrans" cxnId="{0618CB4C-20F4-44B6-8234-BB01A381CD4A}">
      <dgm:prSet/>
      <dgm:spPr/>
      <dgm:t>
        <a:bodyPr/>
        <a:lstStyle/>
        <a:p>
          <a:endParaRPr lang="cs-CZ"/>
        </a:p>
      </dgm:t>
    </dgm:pt>
    <dgm:pt modelId="{22F92D4C-A476-4E45-ADEE-CB1F4C5C24FD}">
      <dgm:prSet phldrT="[Text]" custT="1"/>
      <dgm:spPr/>
      <dgm:t>
        <a:bodyPr/>
        <a:lstStyle/>
        <a:p>
          <a:r>
            <a:rPr lang="cs-CZ" sz="2000" dirty="0"/>
            <a:t>Materiál k samostudiu či doplnění výkladu didaktika</a:t>
          </a:r>
        </a:p>
      </dgm:t>
    </dgm:pt>
    <dgm:pt modelId="{1FEC3920-2BCA-4FE4-949E-C65359B2E73D}" type="parTrans" cxnId="{E6CBEE11-BC33-43B9-87C0-C9CB9D78503F}">
      <dgm:prSet/>
      <dgm:spPr/>
      <dgm:t>
        <a:bodyPr/>
        <a:lstStyle/>
        <a:p>
          <a:endParaRPr lang="cs-CZ"/>
        </a:p>
      </dgm:t>
    </dgm:pt>
    <dgm:pt modelId="{B70E7C32-4805-4C55-96E8-6AE0572208CF}" type="sibTrans" cxnId="{E6CBEE11-BC33-43B9-87C0-C9CB9D78503F}">
      <dgm:prSet/>
      <dgm:spPr/>
      <dgm:t>
        <a:bodyPr/>
        <a:lstStyle/>
        <a:p>
          <a:endParaRPr lang="cs-CZ"/>
        </a:p>
      </dgm:t>
    </dgm:pt>
    <dgm:pt modelId="{E9963ADD-8E3F-416E-9A94-DE8A989CE702}">
      <dgm:prSet phldrT="[Text]" custT="1"/>
      <dgm:spPr/>
      <dgm:t>
        <a:bodyPr/>
        <a:lstStyle/>
        <a:p>
          <a:r>
            <a:rPr lang="cs-CZ" sz="2400" dirty="0"/>
            <a:t>Inspirace pro učitele chemie</a:t>
          </a:r>
        </a:p>
      </dgm:t>
    </dgm:pt>
    <dgm:pt modelId="{71AAC834-6DC3-40FD-9AF0-31CC8526453D}" type="parTrans" cxnId="{AE68C56B-3787-4152-9572-E576FFABB15E}">
      <dgm:prSet/>
      <dgm:spPr/>
      <dgm:t>
        <a:bodyPr/>
        <a:lstStyle/>
        <a:p>
          <a:endParaRPr lang="cs-CZ"/>
        </a:p>
      </dgm:t>
    </dgm:pt>
    <dgm:pt modelId="{6AEB5088-B137-4C15-9209-85604D1188B5}" type="sibTrans" cxnId="{AE68C56B-3787-4152-9572-E576FFABB15E}">
      <dgm:prSet/>
      <dgm:spPr/>
      <dgm:t>
        <a:bodyPr/>
        <a:lstStyle/>
        <a:p>
          <a:endParaRPr lang="cs-CZ"/>
        </a:p>
      </dgm:t>
    </dgm:pt>
    <dgm:pt modelId="{EA47471A-81C4-4E9E-84F1-153681A77519}">
      <dgm:prSet phldrT="[Text]" custT="1"/>
      <dgm:spPr/>
      <dgm:t>
        <a:bodyPr/>
        <a:lstStyle/>
        <a:p>
          <a:r>
            <a:rPr lang="cs-CZ" sz="2000" dirty="0"/>
            <a:t>Zdroj odkazů na již vytvořené hry</a:t>
          </a:r>
        </a:p>
      </dgm:t>
    </dgm:pt>
    <dgm:pt modelId="{F7824634-1220-4005-998B-2C3D4203B762}" type="parTrans" cxnId="{25CECBA6-2B78-4DB4-83F8-8EAF0B375E61}">
      <dgm:prSet/>
      <dgm:spPr/>
      <dgm:t>
        <a:bodyPr/>
        <a:lstStyle/>
        <a:p>
          <a:endParaRPr lang="cs-CZ"/>
        </a:p>
      </dgm:t>
    </dgm:pt>
    <dgm:pt modelId="{A3644810-0F07-45BD-993A-83A17487E8F5}" type="sibTrans" cxnId="{25CECBA6-2B78-4DB4-83F8-8EAF0B375E61}">
      <dgm:prSet/>
      <dgm:spPr/>
      <dgm:t>
        <a:bodyPr/>
        <a:lstStyle/>
        <a:p>
          <a:endParaRPr lang="cs-CZ"/>
        </a:p>
      </dgm:t>
    </dgm:pt>
    <dgm:pt modelId="{9E768C68-8541-4CA6-9A2E-F92CC5E3E7AD}">
      <dgm:prSet custT="1"/>
      <dgm:spPr/>
      <dgm:t>
        <a:bodyPr/>
        <a:lstStyle/>
        <a:p>
          <a:r>
            <a:rPr lang="cs-CZ" sz="2000" dirty="0"/>
            <a:t>Metodika zařazení didaktických her do výuky</a:t>
          </a:r>
        </a:p>
      </dgm:t>
    </dgm:pt>
    <dgm:pt modelId="{789F6479-4A29-4E00-BF07-97EF33BB4EC7}" type="parTrans" cxnId="{188E76F1-7A70-4DB9-8347-5775FE60FEF0}">
      <dgm:prSet/>
      <dgm:spPr/>
      <dgm:t>
        <a:bodyPr/>
        <a:lstStyle/>
        <a:p>
          <a:endParaRPr lang="cs-CZ"/>
        </a:p>
      </dgm:t>
    </dgm:pt>
    <dgm:pt modelId="{69A50A2D-E4F2-47C1-8280-7F74D4C87E04}" type="sibTrans" cxnId="{188E76F1-7A70-4DB9-8347-5775FE60FEF0}">
      <dgm:prSet/>
      <dgm:spPr/>
      <dgm:t>
        <a:bodyPr/>
        <a:lstStyle/>
        <a:p>
          <a:endParaRPr lang="cs-CZ"/>
        </a:p>
      </dgm:t>
    </dgm:pt>
    <dgm:pt modelId="{F24D327B-B6B5-41D4-A6D7-16D5930AAA89}">
      <dgm:prSet custT="1"/>
      <dgm:spPr/>
      <dgm:t>
        <a:bodyPr/>
        <a:lstStyle/>
        <a:p>
          <a:r>
            <a:rPr lang="cs-CZ" sz="2000" dirty="0"/>
            <a:t>Nástroje na tvorbu nových her</a:t>
          </a:r>
        </a:p>
      </dgm:t>
    </dgm:pt>
    <dgm:pt modelId="{074F69BE-E59B-48DC-BF20-00D71585E279}" type="parTrans" cxnId="{0351A703-6BE1-4085-9A2B-EAD1F0C59344}">
      <dgm:prSet/>
      <dgm:spPr/>
      <dgm:t>
        <a:bodyPr/>
        <a:lstStyle/>
        <a:p>
          <a:endParaRPr lang="cs-CZ"/>
        </a:p>
      </dgm:t>
    </dgm:pt>
    <dgm:pt modelId="{4A525922-EABD-49CC-9CA4-DE02ADD52BFC}" type="sibTrans" cxnId="{0351A703-6BE1-4085-9A2B-EAD1F0C59344}">
      <dgm:prSet/>
      <dgm:spPr/>
      <dgm:t>
        <a:bodyPr/>
        <a:lstStyle/>
        <a:p>
          <a:endParaRPr lang="cs-CZ"/>
        </a:p>
      </dgm:t>
    </dgm:pt>
    <dgm:pt modelId="{3FC70747-6E0B-44FE-B1AA-7BDCEE3FBEE2}">
      <dgm:prSet custT="1"/>
      <dgm:spPr/>
      <dgm:t>
        <a:bodyPr/>
        <a:lstStyle/>
        <a:p>
          <a:r>
            <a:rPr lang="cs-CZ" sz="2000" dirty="0"/>
            <a:t>Příklady existujících didaktických her pro výuku chemie</a:t>
          </a:r>
        </a:p>
      </dgm:t>
    </dgm:pt>
    <dgm:pt modelId="{793B057F-8E9C-4965-81A6-46D50E5D52E6}" type="parTrans" cxnId="{20F51E40-EBE0-475D-A608-7A8F0D415742}">
      <dgm:prSet/>
      <dgm:spPr/>
      <dgm:t>
        <a:bodyPr/>
        <a:lstStyle/>
        <a:p>
          <a:endParaRPr lang="cs-CZ"/>
        </a:p>
      </dgm:t>
    </dgm:pt>
    <dgm:pt modelId="{59DC561F-4D19-4AF7-A72A-78EB1212186B}" type="sibTrans" cxnId="{20F51E40-EBE0-475D-A608-7A8F0D415742}">
      <dgm:prSet/>
      <dgm:spPr/>
      <dgm:t>
        <a:bodyPr/>
        <a:lstStyle/>
        <a:p>
          <a:endParaRPr lang="cs-CZ"/>
        </a:p>
      </dgm:t>
    </dgm:pt>
    <dgm:pt modelId="{464F4126-8720-4050-9A0E-E52FD904BC68}">
      <dgm:prSet custT="1"/>
      <dgm:spPr/>
      <dgm:t>
        <a:bodyPr/>
        <a:lstStyle/>
        <a:p>
          <a:r>
            <a:rPr lang="cs-CZ" sz="2000" dirty="0"/>
            <a:t>Návody na tvorbu her vlastních</a:t>
          </a:r>
        </a:p>
      </dgm:t>
    </dgm:pt>
    <dgm:pt modelId="{6A24BC4A-2FEF-4A5A-9E08-1F39F78B1227}" type="parTrans" cxnId="{BC92AC4A-923D-49C9-A398-01FF1CD81591}">
      <dgm:prSet/>
      <dgm:spPr/>
      <dgm:t>
        <a:bodyPr/>
        <a:lstStyle/>
        <a:p>
          <a:endParaRPr lang="cs-CZ"/>
        </a:p>
      </dgm:t>
    </dgm:pt>
    <dgm:pt modelId="{90340E99-D431-43C0-AC58-C53A325B6C09}" type="sibTrans" cxnId="{BC92AC4A-923D-49C9-A398-01FF1CD81591}">
      <dgm:prSet/>
      <dgm:spPr/>
      <dgm:t>
        <a:bodyPr/>
        <a:lstStyle/>
        <a:p>
          <a:endParaRPr lang="cs-CZ"/>
        </a:p>
      </dgm:t>
    </dgm:pt>
    <dgm:pt modelId="{CA478DE4-F206-4333-B6BF-B809FCA8692C}">
      <dgm:prSet/>
      <dgm:spPr/>
      <dgm:t>
        <a:bodyPr/>
        <a:lstStyle/>
        <a:p>
          <a:endParaRPr lang="cs-CZ" sz="2400" dirty="0"/>
        </a:p>
      </dgm:t>
    </dgm:pt>
    <dgm:pt modelId="{A8004580-722B-41D1-BC11-60DCD09D45B8}" type="parTrans" cxnId="{F797DA7A-710F-444E-B825-0D36D1442FA2}">
      <dgm:prSet/>
      <dgm:spPr/>
      <dgm:t>
        <a:bodyPr/>
        <a:lstStyle/>
        <a:p>
          <a:endParaRPr lang="cs-CZ"/>
        </a:p>
      </dgm:t>
    </dgm:pt>
    <dgm:pt modelId="{63B89703-E336-4BC4-840E-5BE9C2BA1AC0}" type="sibTrans" cxnId="{F797DA7A-710F-444E-B825-0D36D1442FA2}">
      <dgm:prSet/>
      <dgm:spPr/>
      <dgm:t>
        <a:bodyPr/>
        <a:lstStyle/>
        <a:p>
          <a:endParaRPr lang="cs-CZ"/>
        </a:p>
      </dgm:t>
    </dgm:pt>
    <dgm:pt modelId="{3A94F74D-F26B-4BA1-B559-AB7B31354C47}" type="pres">
      <dgm:prSet presAssocID="{C02F09ED-2937-4348-9758-C57B7F6583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F026EBF-9195-438D-B5D0-9B2A41794E8A}" type="pres">
      <dgm:prSet presAssocID="{962591E1-08F6-4781-84DB-1995A15EE4F8}" presName="parentText" presStyleLbl="node1" presStyleIdx="0" presStyleCnt="2" custScaleY="7973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2B7A2DD-535C-4FF8-BD56-B9C1F78E88FA}" type="pres">
      <dgm:prSet presAssocID="{962591E1-08F6-4781-84DB-1995A15EE4F8}" presName="childText" presStyleLbl="revTx" presStyleIdx="0" presStyleCnt="2" custLinFactNeighborY="395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8FCA79D-0CE5-44B3-93CF-A3BD3C8282AD}" type="pres">
      <dgm:prSet presAssocID="{E9963ADD-8E3F-416E-9A94-DE8A989CE702}" presName="parentText" presStyleLbl="node1" presStyleIdx="1" presStyleCnt="2" custScaleY="66072" custLinFactNeighborY="-268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DC4F2A9-7B64-41D3-ABFA-CC62E8E55B40}" type="pres">
      <dgm:prSet presAssocID="{E9963ADD-8E3F-416E-9A94-DE8A989CE702}" presName="childText" presStyleLbl="revTx" presStyleIdx="1" presStyleCnt="2" custLinFactNeighborY="195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5563CCA-FD8C-46AE-ADCC-6886AF08A8D0}" type="presOf" srcId="{C02F09ED-2937-4348-9758-C57B7F658329}" destId="{3A94F74D-F26B-4BA1-B559-AB7B31354C47}" srcOrd="0" destOrd="0" presId="urn:microsoft.com/office/officeart/2005/8/layout/vList2"/>
    <dgm:cxn modelId="{A9967025-791D-474E-B2C7-9F1184F3C292}" type="presOf" srcId="{464F4126-8720-4050-9A0E-E52FD904BC68}" destId="{2DC4F2A9-7B64-41D3-ABFA-CC62E8E55B40}" srcOrd="0" destOrd="1" presId="urn:microsoft.com/office/officeart/2005/8/layout/vList2"/>
    <dgm:cxn modelId="{8F1F2EAF-C60D-4BF2-9C0A-F55C86D22661}" type="presOf" srcId="{962591E1-08F6-4781-84DB-1995A15EE4F8}" destId="{AF026EBF-9195-438D-B5D0-9B2A41794E8A}" srcOrd="0" destOrd="0" presId="urn:microsoft.com/office/officeart/2005/8/layout/vList2"/>
    <dgm:cxn modelId="{04D61C67-8981-4A02-9CCA-ADF51EFE7F5F}" type="presOf" srcId="{EA47471A-81C4-4E9E-84F1-153681A77519}" destId="{2DC4F2A9-7B64-41D3-ABFA-CC62E8E55B40}" srcOrd="0" destOrd="0" presId="urn:microsoft.com/office/officeart/2005/8/layout/vList2"/>
    <dgm:cxn modelId="{0351A703-6BE1-4085-9A2B-EAD1F0C59344}" srcId="{962591E1-08F6-4781-84DB-1995A15EE4F8}" destId="{F24D327B-B6B5-41D4-A6D7-16D5930AAA89}" srcOrd="2" destOrd="0" parTransId="{074F69BE-E59B-48DC-BF20-00D71585E279}" sibTransId="{4A525922-EABD-49CC-9CA4-DE02ADD52BFC}"/>
    <dgm:cxn modelId="{BC92AC4A-923D-49C9-A398-01FF1CD81591}" srcId="{E9963ADD-8E3F-416E-9A94-DE8A989CE702}" destId="{464F4126-8720-4050-9A0E-E52FD904BC68}" srcOrd="1" destOrd="0" parTransId="{6A24BC4A-2FEF-4A5A-9E08-1F39F78B1227}" sibTransId="{90340E99-D431-43C0-AC58-C53A325B6C09}"/>
    <dgm:cxn modelId="{9D9CF946-87FB-4C46-914F-FB7FA879B8DE}" type="presOf" srcId="{E9963ADD-8E3F-416E-9A94-DE8A989CE702}" destId="{68FCA79D-0CE5-44B3-93CF-A3BD3C8282AD}" srcOrd="0" destOrd="0" presId="urn:microsoft.com/office/officeart/2005/8/layout/vList2"/>
    <dgm:cxn modelId="{C5B32126-522A-4426-978A-06FDB3C088AC}" type="presOf" srcId="{3FC70747-6E0B-44FE-B1AA-7BDCEE3FBEE2}" destId="{02B7A2DD-535C-4FF8-BD56-B9C1F78E88FA}" srcOrd="0" destOrd="3" presId="urn:microsoft.com/office/officeart/2005/8/layout/vList2"/>
    <dgm:cxn modelId="{73E9CB6F-C023-4834-AED7-A90DD0A351A3}" type="presOf" srcId="{F24D327B-B6B5-41D4-A6D7-16D5930AAA89}" destId="{02B7A2DD-535C-4FF8-BD56-B9C1F78E88FA}" srcOrd="0" destOrd="2" presId="urn:microsoft.com/office/officeart/2005/8/layout/vList2"/>
    <dgm:cxn modelId="{E6CBEE11-BC33-43B9-87C0-C9CB9D78503F}" srcId="{962591E1-08F6-4781-84DB-1995A15EE4F8}" destId="{22F92D4C-A476-4E45-ADEE-CB1F4C5C24FD}" srcOrd="0" destOrd="0" parTransId="{1FEC3920-2BCA-4FE4-949E-C65359B2E73D}" sibTransId="{B70E7C32-4805-4C55-96E8-6AE0572208CF}"/>
    <dgm:cxn modelId="{0618CB4C-20F4-44B6-8234-BB01A381CD4A}" srcId="{C02F09ED-2937-4348-9758-C57B7F658329}" destId="{962591E1-08F6-4781-84DB-1995A15EE4F8}" srcOrd="0" destOrd="0" parTransId="{51B4B805-27F2-4BEB-A286-54367C45105D}" sibTransId="{A3261BA1-F3D6-4C49-B9E5-3474239E9CB1}"/>
    <dgm:cxn modelId="{AE68C56B-3787-4152-9572-E576FFABB15E}" srcId="{C02F09ED-2937-4348-9758-C57B7F658329}" destId="{E9963ADD-8E3F-416E-9A94-DE8A989CE702}" srcOrd="1" destOrd="0" parTransId="{71AAC834-6DC3-40FD-9AF0-31CC8526453D}" sibTransId="{6AEB5088-B137-4C15-9209-85604D1188B5}"/>
    <dgm:cxn modelId="{25CECBA6-2B78-4DB4-83F8-8EAF0B375E61}" srcId="{E9963ADD-8E3F-416E-9A94-DE8A989CE702}" destId="{EA47471A-81C4-4E9E-84F1-153681A77519}" srcOrd="0" destOrd="0" parTransId="{F7824634-1220-4005-998B-2C3D4203B762}" sibTransId="{A3644810-0F07-45BD-993A-83A17487E8F5}"/>
    <dgm:cxn modelId="{60339099-70D3-4440-9C37-07349951885F}" type="presOf" srcId="{CA478DE4-F206-4333-B6BF-B809FCA8692C}" destId="{02B7A2DD-535C-4FF8-BD56-B9C1F78E88FA}" srcOrd="0" destOrd="4" presId="urn:microsoft.com/office/officeart/2005/8/layout/vList2"/>
    <dgm:cxn modelId="{F797DA7A-710F-444E-B825-0D36D1442FA2}" srcId="{962591E1-08F6-4781-84DB-1995A15EE4F8}" destId="{CA478DE4-F206-4333-B6BF-B809FCA8692C}" srcOrd="4" destOrd="0" parTransId="{A8004580-722B-41D1-BC11-60DCD09D45B8}" sibTransId="{63B89703-E336-4BC4-840E-5BE9C2BA1AC0}"/>
    <dgm:cxn modelId="{188E76F1-7A70-4DB9-8347-5775FE60FEF0}" srcId="{962591E1-08F6-4781-84DB-1995A15EE4F8}" destId="{9E768C68-8541-4CA6-9A2E-F92CC5E3E7AD}" srcOrd="1" destOrd="0" parTransId="{789F6479-4A29-4E00-BF07-97EF33BB4EC7}" sibTransId="{69A50A2D-E4F2-47C1-8280-7F74D4C87E04}"/>
    <dgm:cxn modelId="{20F51E40-EBE0-475D-A608-7A8F0D415742}" srcId="{962591E1-08F6-4781-84DB-1995A15EE4F8}" destId="{3FC70747-6E0B-44FE-B1AA-7BDCEE3FBEE2}" srcOrd="3" destOrd="0" parTransId="{793B057F-8E9C-4965-81A6-46D50E5D52E6}" sibTransId="{59DC561F-4D19-4AF7-A72A-78EB1212186B}"/>
    <dgm:cxn modelId="{BE5132B0-E12E-459D-AD8B-10392E3E6868}" type="presOf" srcId="{22F92D4C-A476-4E45-ADEE-CB1F4C5C24FD}" destId="{02B7A2DD-535C-4FF8-BD56-B9C1F78E88FA}" srcOrd="0" destOrd="0" presId="urn:microsoft.com/office/officeart/2005/8/layout/vList2"/>
    <dgm:cxn modelId="{8E36BE09-FCE9-4188-B589-8E30CB5953F3}" type="presOf" srcId="{9E768C68-8541-4CA6-9A2E-F92CC5E3E7AD}" destId="{02B7A2DD-535C-4FF8-BD56-B9C1F78E88FA}" srcOrd="0" destOrd="1" presId="urn:microsoft.com/office/officeart/2005/8/layout/vList2"/>
    <dgm:cxn modelId="{86CC2334-F738-4F4C-81B0-29DFFA363D1B}" type="presParOf" srcId="{3A94F74D-F26B-4BA1-B559-AB7B31354C47}" destId="{AF026EBF-9195-438D-B5D0-9B2A41794E8A}" srcOrd="0" destOrd="0" presId="urn:microsoft.com/office/officeart/2005/8/layout/vList2"/>
    <dgm:cxn modelId="{ABF353FD-E0BD-49E6-A915-30B7BD182580}" type="presParOf" srcId="{3A94F74D-F26B-4BA1-B559-AB7B31354C47}" destId="{02B7A2DD-535C-4FF8-BD56-B9C1F78E88FA}" srcOrd="1" destOrd="0" presId="urn:microsoft.com/office/officeart/2005/8/layout/vList2"/>
    <dgm:cxn modelId="{04F0CB4D-A471-4897-AC80-520A053BB4DF}" type="presParOf" srcId="{3A94F74D-F26B-4BA1-B559-AB7B31354C47}" destId="{68FCA79D-0CE5-44B3-93CF-A3BD3C8282AD}" srcOrd="2" destOrd="0" presId="urn:microsoft.com/office/officeart/2005/8/layout/vList2"/>
    <dgm:cxn modelId="{B046B478-6DEB-4651-B47E-7C405EE9D2E3}" type="presParOf" srcId="{3A94F74D-F26B-4BA1-B559-AB7B31354C47}" destId="{2DC4F2A9-7B64-41D3-ABFA-CC62E8E55B4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31122D2-B640-44D5-A992-828F8669BB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3CBD03C-7D90-4576-A706-93D64B58486E}">
      <dgm:prSet phldrT="[Text]"/>
      <dgm:spPr/>
      <dgm:t>
        <a:bodyPr/>
        <a:lstStyle/>
        <a:p>
          <a:r>
            <a:rPr lang="cs-CZ" dirty="0"/>
            <a:t>Tvorba e-</a:t>
          </a:r>
          <a:r>
            <a:rPr lang="cs-CZ" dirty="0" err="1"/>
            <a:t>booku</a:t>
          </a:r>
          <a:endParaRPr lang="cs-CZ" dirty="0"/>
        </a:p>
      </dgm:t>
    </dgm:pt>
    <dgm:pt modelId="{DC564124-3808-46B6-A1A4-EB087519EC02}" type="parTrans" cxnId="{A9B1D16A-3E54-43FE-AFC1-7B75FE264FC6}">
      <dgm:prSet/>
      <dgm:spPr/>
      <dgm:t>
        <a:bodyPr/>
        <a:lstStyle/>
        <a:p>
          <a:endParaRPr lang="cs-CZ"/>
        </a:p>
      </dgm:t>
    </dgm:pt>
    <dgm:pt modelId="{22051F40-722C-4052-A900-1856CFB10115}" type="sibTrans" cxnId="{A9B1D16A-3E54-43FE-AFC1-7B75FE264FC6}">
      <dgm:prSet/>
      <dgm:spPr/>
      <dgm:t>
        <a:bodyPr/>
        <a:lstStyle/>
        <a:p>
          <a:endParaRPr lang="cs-CZ"/>
        </a:p>
      </dgm:t>
    </dgm:pt>
    <dgm:pt modelId="{1A09DD9D-3983-48D4-A939-FB862036371F}">
      <dgm:prSet phldrT="[Text]"/>
      <dgm:spPr/>
      <dgm:t>
        <a:bodyPr/>
        <a:lstStyle/>
        <a:p>
          <a:r>
            <a:rPr lang="cs-CZ" dirty="0"/>
            <a:t>Spolupráce s odborníky včetně IT</a:t>
          </a:r>
        </a:p>
      </dgm:t>
    </dgm:pt>
    <dgm:pt modelId="{F386135A-4710-4E01-95A6-8583E8DABB37}" type="parTrans" cxnId="{64D19482-C7B4-4CC0-ACC6-C9F3A2A4A9E2}">
      <dgm:prSet/>
      <dgm:spPr/>
      <dgm:t>
        <a:bodyPr/>
        <a:lstStyle/>
        <a:p>
          <a:endParaRPr lang="cs-CZ"/>
        </a:p>
      </dgm:t>
    </dgm:pt>
    <dgm:pt modelId="{BBF8ADC4-318C-44D5-969D-430E021CAF1C}" type="sibTrans" cxnId="{64D19482-C7B4-4CC0-ACC6-C9F3A2A4A9E2}">
      <dgm:prSet/>
      <dgm:spPr/>
      <dgm:t>
        <a:bodyPr/>
        <a:lstStyle/>
        <a:p>
          <a:endParaRPr lang="cs-CZ"/>
        </a:p>
      </dgm:t>
    </dgm:pt>
    <dgm:pt modelId="{1EFDB677-0604-4C2C-8765-A813E52F32C9}">
      <dgm:prSet phldrT="[Text]"/>
      <dgm:spPr/>
      <dgm:t>
        <a:bodyPr/>
        <a:lstStyle/>
        <a:p>
          <a:r>
            <a:rPr lang="cs-CZ" dirty="0"/>
            <a:t>Výhody e-</a:t>
          </a:r>
          <a:r>
            <a:rPr lang="cs-CZ" dirty="0" err="1"/>
            <a:t>booku</a:t>
          </a:r>
          <a:endParaRPr lang="cs-CZ" dirty="0"/>
        </a:p>
      </dgm:t>
    </dgm:pt>
    <dgm:pt modelId="{EA02D8D8-9E88-41B7-B4ED-B77A561310A7}" type="parTrans" cxnId="{375272D7-9035-4749-A52A-5C77D45D9799}">
      <dgm:prSet/>
      <dgm:spPr/>
      <dgm:t>
        <a:bodyPr/>
        <a:lstStyle/>
        <a:p>
          <a:endParaRPr lang="cs-CZ"/>
        </a:p>
      </dgm:t>
    </dgm:pt>
    <dgm:pt modelId="{DED53277-370E-45F6-8FE4-973D3BB1983C}" type="sibTrans" cxnId="{375272D7-9035-4749-A52A-5C77D45D9799}">
      <dgm:prSet/>
      <dgm:spPr/>
      <dgm:t>
        <a:bodyPr/>
        <a:lstStyle/>
        <a:p>
          <a:endParaRPr lang="cs-CZ"/>
        </a:p>
      </dgm:t>
    </dgm:pt>
    <dgm:pt modelId="{7D2FC93E-E50E-4BB1-9040-EDB9D321C745}">
      <dgm:prSet phldrT="[Text]"/>
      <dgm:spPr/>
      <dgm:t>
        <a:bodyPr/>
        <a:lstStyle/>
        <a:p>
          <a:r>
            <a:rPr lang="cs-CZ" dirty="0"/>
            <a:t>Interaktivní prvky</a:t>
          </a:r>
        </a:p>
      </dgm:t>
    </dgm:pt>
    <dgm:pt modelId="{3035DA17-8F5B-4E4B-A579-15C51E6DACCC}" type="parTrans" cxnId="{447E8442-99E3-4B57-94EE-07B0701F0387}">
      <dgm:prSet/>
      <dgm:spPr/>
      <dgm:t>
        <a:bodyPr/>
        <a:lstStyle/>
        <a:p>
          <a:endParaRPr lang="cs-CZ"/>
        </a:p>
      </dgm:t>
    </dgm:pt>
    <dgm:pt modelId="{E6834767-B0DA-4E6B-9F5B-3AB91C5A5C2D}" type="sibTrans" cxnId="{447E8442-99E3-4B57-94EE-07B0701F0387}">
      <dgm:prSet/>
      <dgm:spPr/>
      <dgm:t>
        <a:bodyPr/>
        <a:lstStyle/>
        <a:p>
          <a:endParaRPr lang="cs-CZ"/>
        </a:p>
      </dgm:t>
    </dgm:pt>
    <dgm:pt modelId="{6035F381-3861-47CA-A8C8-EE6DFDC334C3}">
      <dgm:prSet phldrT="[Text]"/>
      <dgm:spPr/>
      <dgm:t>
        <a:bodyPr/>
        <a:lstStyle/>
        <a:p>
          <a:r>
            <a:rPr lang="cs-CZ" dirty="0"/>
            <a:t>Podpora z projektu OP VVV</a:t>
          </a:r>
        </a:p>
      </dgm:t>
    </dgm:pt>
    <dgm:pt modelId="{E902A087-2594-4568-99FF-EC41080C5767}" type="parTrans" cxnId="{639E391A-6A3D-442C-B793-024733DE5630}">
      <dgm:prSet/>
      <dgm:spPr/>
      <dgm:t>
        <a:bodyPr/>
        <a:lstStyle/>
        <a:p>
          <a:endParaRPr lang="cs-CZ"/>
        </a:p>
      </dgm:t>
    </dgm:pt>
    <dgm:pt modelId="{6F7A8EDC-FB82-4DDF-9EEF-2090D0F1F7AA}" type="sibTrans" cxnId="{639E391A-6A3D-442C-B793-024733DE5630}">
      <dgm:prSet/>
      <dgm:spPr/>
      <dgm:t>
        <a:bodyPr/>
        <a:lstStyle/>
        <a:p>
          <a:endParaRPr lang="cs-CZ"/>
        </a:p>
      </dgm:t>
    </dgm:pt>
    <dgm:pt modelId="{79D0D745-A252-4BAB-AC99-CA7B994F7589}">
      <dgm:prSet phldrT="[Text]"/>
      <dgm:spPr/>
      <dgm:t>
        <a:bodyPr/>
        <a:lstStyle/>
        <a:p>
          <a:r>
            <a:rPr lang="cs-CZ" dirty="0"/>
            <a:t>Zařazení vlastních či existujících multimédií do textu</a:t>
          </a:r>
        </a:p>
      </dgm:t>
    </dgm:pt>
    <dgm:pt modelId="{BA190DA1-A14C-4BCB-9770-9E6BBC5A3F1A}" type="parTrans" cxnId="{B12FFA16-5764-4447-B12A-652BE28D1B61}">
      <dgm:prSet/>
      <dgm:spPr/>
      <dgm:t>
        <a:bodyPr/>
        <a:lstStyle/>
        <a:p>
          <a:endParaRPr lang="cs-CZ"/>
        </a:p>
      </dgm:t>
    </dgm:pt>
    <dgm:pt modelId="{B2AA2F72-EDC4-4861-B90C-372E56ADD59B}" type="sibTrans" cxnId="{B12FFA16-5764-4447-B12A-652BE28D1B61}">
      <dgm:prSet/>
      <dgm:spPr/>
      <dgm:t>
        <a:bodyPr/>
        <a:lstStyle/>
        <a:p>
          <a:endParaRPr lang="cs-CZ"/>
        </a:p>
      </dgm:t>
    </dgm:pt>
    <dgm:pt modelId="{7F94C3EB-6FE8-48B1-AFAE-44BD8EF35078}">
      <dgm:prSet phldrT="[Text]"/>
      <dgm:spPr/>
      <dgm:t>
        <a:bodyPr/>
        <a:lstStyle/>
        <a:p>
          <a:r>
            <a:rPr lang="cs-CZ" dirty="0"/>
            <a:t>Testové otázky či úkoly pro studenty a čtenáře</a:t>
          </a:r>
        </a:p>
      </dgm:t>
    </dgm:pt>
    <dgm:pt modelId="{0FEBB68E-6A47-4184-9348-CF27DDCBEA87}" type="parTrans" cxnId="{38051BFA-D5FF-47C2-B8AC-4A401260E47F}">
      <dgm:prSet/>
      <dgm:spPr/>
      <dgm:t>
        <a:bodyPr/>
        <a:lstStyle/>
        <a:p>
          <a:endParaRPr lang="cs-CZ"/>
        </a:p>
      </dgm:t>
    </dgm:pt>
    <dgm:pt modelId="{C272DAF4-C3F3-47F1-A9C9-D55B4821D321}" type="sibTrans" cxnId="{38051BFA-D5FF-47C2-B8AC-4A401260E47F}">
      <dgm:prSet/>
      <dgm:spPr/>
      <dgm:t>
        <a:bodyPr/>
        <a:lstStyle/>
        <a:p>
          <a:endParaRPr lang="cs-CZ"/>
        </a:p>
      </dgm:t>
    </dgm:pt>
    <dgm:pt modelId="{72C74652-F950-443D-9C24-86D2D6E75E8B}">
      <dgm:prSet/>
      <dgm:spPr/>
      <dgm:t>
        <a:bodyPr/>
        <a:lstStyle/>
        <a:p>
          <a:r>
            <a:rPr lang="cs-CZ" dirty="0"/>
            <a:t>Využití e-</a:t>
          </a:r>
          <a:r>
            <a:rPr lang="cs-CZ" dirty="0" err="1"/>
            <a:t>booku</a:t>
          </a:r>
          <a:endParaRPr lang="cs-CZ" dirty="0"/>
        </a:p>
      </dgm:t>
    </dgm:pt>
    <dgm:pt modelId="{43F323AA-18B8-4019-8087-314713D7FFE1}" type="parTrans" cxnId="{8D64B034-EB0C-4968-9CAE-3B70520F2CA8}">
      <dgm:prSet/>
      <dgm:spPr/>
      <dgm:t>
        <a:bodyPr/>
        <a:lstStyle/>
        <a:p>
          <a:endParaRPr lang="cs-CZ"/>
        </a:p>
      </dgm:t>
    </dgm:pt>
    <dgm:pt modelId="{886BF81E-4908-492E-A0E7-0A0A7B02D4AA}" type="sibTrans" cxnId="{8D64B034-EB0C-4968-9CAE-3B70520F2CA8}">
      <dgm:prSet/>
      <dgm:spPr/>
      <dgm:t>
        <a:bodyPr/>
        <a:lstStyle/>
        <a:p>
          <a:endParaRPr lang="cs-CZ"/>
        </a:p>
      </dgm:t>
    </dgm:pt>
    <dgm:pt modelId="{B1E53A43-8523-4BE3-9348-D04E8798E3A1}">
      <dgm:prSet phldrT="[Text]"/>
      <dgm:spPr/>
      <dgm:t>
        <a:bodyPr/>
        <a:lstStyle/>
        <a:p>
          <a:endParaRPr lang="cs-CZ" dirty="0"/>
        </a:p>
      </dgm:t>
    </dgm:pt>
    <dgm:pt modelId="{3A807D18-2892-4564-9CCB-600CC13E0A63}" type="parTrans" cxnId="{B5FF4C20-6AAB-449B-A333-328E6139F46C}">
      <dgm:prSet/>
      <dgm:spPr/>
      <dgm:t>
        <a:bodyPr/>
        <a:lstStyle/>
        <a:p>
          <a:endParaRPr lang="cs-CZ"/>
        </a:p>
      </dgm:t>
    </dgm:pt>
    <dgm:pt modelId="{4331B9FE-F65C-482B-9F3F-88584C225BD8}" type="sibTrans" cxnId="{B5FF4C20-6AAB-449B-A333-328E6139F46C}">
      <dgm:prSet/>
      <dgm:spPr/>
      <dgm:t>
        <a:bodyPr/>
        <a:lstStyle/>
        <a:p>
          <a:endParaRPr lang="cs-CZ"/>
        </a:p>
      </dgm:t>
    </dgm:pt>
    <dgm:pt modelId="{F8E21ADC-E817-4A5B-B7AA-BAD8DA09072C}">
      <dgm:prSet phldrT="[Text]"/>
      <dgm:spPr/>
      <dgm:t>
        <a:bodyPr/>
        <a:lstStyle/>
        <a:p>
          <a:endParaRPr lang="cs-CZ" dirty="0"/>
        </a:p>
      </dgm:t>
    </dgm:pt>
    <dgm:pt modelId="{1C1DDD8D-5D89-4255-B5F0-5B2D938C1905}" type="parTrans" cxnId="{AC265A4E-3317-4E8D-B292-B51AD0983E19}">
      <dgm:prSet/>
      <dgm:spPr/>
      <dgm:t>
        <a:bodyPr/>
        <a:lstStyle/>
        <a:p>
          <a:endParaRPr lang="cs-CZ"/>
        </a:p>
      </dgm:t>
    </dgm:pt>
    <dgm:pt modelId="{03CE0004-0253-42DC-98B0-E77F970AA9CD}" type="sibTrans" cxnId="{AC265A4E-3317-4E8D-B292-B51AD0983E19}">
      <dgm:prSet/>
      <dgm:spPr/>
      <dgm:t>
        <a:bodyPr/>
        <a:lstStyle/>
        <a:p>
          <a:endParaRPr lang="cs-CZ"/>
        </a:p>
      </dgm:t>
    </dgm:pt>
    <dgm:pt modelId="{DEA61820-8504-493E-961E-F0215EF2AABE}">
      <dgm:prSet phldrT="[Text]"/>
      <dgm:spPr/>
      <dgm:t>
        <a:bodyPr/>
        <a:lstStyle/>
        <a:p>
          <a:r>
            <a:rPr lang="cs-CZ" dirty="0"/>
            <a:t>Podpora přípravy budoucích učitelů chemie</a:t>
          </a:r>
        </a:p>
      </dgm:t>
    </dgm:pt>
    <dgm:pt modelId="{41A989E5-2D6E-4F84-9619-255392576C4A}" type="parTrans" cxnId="{15A6BF90-CCA7-439C-9EC8-46D202210141}">
      <dgm:prSet/>
      <dgm:spPr/>
      <dgm:t>
        <a:bodyPr/>
        <a:lstStyle/>
        <a:p>
          <a:endParaRPr lang="cs-CZ"/>
        </a:p>
      </dgm:t>
    </dgm:pt>
    <dgm:pt modelId="{728D9B12-A53B-463E-A050-7F6F8C90B458}" type="sibTrans" cxnId="{15A6BF90-CCA7-439C-9EC8-46D202210141}">
      <dgm:prSet/>
      <dgm:spPr/>
      <dgm:t>
        <a:bodyPr/>
        <a:lstStyle/>
        <a:p>
          <a:endParaRPr lang="cs-CZ"/>
        </a:p>
      </dgm:t>
    </dgm:pt>
    <dgm:pt modelId="{C8F72175-3C0C-4630-93F3-3DA75E9263A2}">
      <dgm:prSet phldrT="[Text]"/>
      <dgm:spPr/>
      <dgm:t>
        <a:bodyPr/>
        <a:lstStyle/>
        <a:p>
          <a:r>
            <a:rPr lang="cs-CZ" dirty="0"/>
            <a:t>Zdroj inspirace pro praktikující učitele chemie</a:t>
          </a:r>
        </a:p>
      </dgm:t>
    </dgm:pt>
    <dgm:pt modelId="{FA4AA1A0-BA34-4711-BA74-B67DC4D537A5}" type="parTrans" cxnId="{868D98E6-4C90-494B-877D-D695B9F14D25}">
      <dgm:prSet/>
      <dgm:spPr/>
      <dgm:t>
        <a:bodyPr/>
        <a:lstStyle/>
        <a:p>
          <a:endParaRPr lang="cs-CZ"/>
        </a:p>
      </dgm:t>
    </dgm:pt>
    <dgm:pt modelId="{8ABCE286-4CEC-4AA6-A34F-47912BC79579}" type="sibTrans" cxnId="{868D98E6-4C90-494B-877D-D695B9F14D25}">
      <dgm:prSet/>
      <dgm:spPr/>
      <dgm:t>
        <a:bodyPr/>
        <a:lstStyle/>
        <a:p>
          <a:endParaRPr lang="cs-CZ"/>
        </a:p>
      </dgm:t>
    </dgm:pt>
    <dgm:pt modelId="{84D0F0B5-BD07-4E4E-9225-473742450B35}" type="pres">
      <dgm:prSet presAssocID="{931122D2-B640-44D5-A992-828F8669BB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21C15A3-98D7-44AD-8837-07197C9F398C}" type="pres">
      <dgm:prSet presAssocID="{B3CBD03C-7D90-4576-A706-93D64B58486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CE10A9D-140B-477E-961D-072F5C34F6F6}" type="pres">
      <dgm:prSet presAssocID="{B3CBD03C-7D90-4576-A706-93D64B58486E}" presName="childText" presStyleLbl="revTx" presStyleIdx="0" presStyleCnt="2" custLinFactNeighborY="486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C4EB909-2678-4D0A-BAB4-FE3CB9046F9C}" type="pres">
      <dgm:prSet presAssocID="{1EFDB677-0604-4C2C-8765-A813E52F32C9}" presName="parentText" presStyleLbl="node1" presStyleIdx="1" presStyleCnt="3" custLinFactNeighborY="244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89C1431-F9CE-45EB-923C-9CBD09AD7679}" type="pres">
      <dgm:prSet presAssocID="{1EFDB677-0604-4C2C-8765-A813E52F32C9}" presName="childText" presStyleLbl="revTx" presStyleIdx="1" presStyleCnt="2" custLinFactNeighborY="1458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D8CA9C6-1575-4C45-B884-13F2FB0E6888}" type="pres">
      <dgm:prSet presAssocID="{72C74652-F950-443D-9C24-86D2D6E75E8B}" presName="parentText" presStyleLbl="node1" presStyleIdx="2" presStyleCnt="3" custLinFactNeighborY="-5220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5A6BF90-CCA7-439C-9EC8-46D202210141}" srcId="{1EFDB677-0604-4C2C-8765-A813E52F32C9}" destId="{DEA61820-8504-493E-961E-F0215EF2AABE}" srcOrd="5" destOrd="0" parTransId="{41A989E5-2D6E-4F84-9619-255392576C4A}" sibTransId="{728D9B12-A53B-463E-A050-7F6F8C90B458}"/>
    <dgm:cxn modelId="{C1FAC958-6868-48DA-A418-4AE06B939CD8}" type="presOf" srcId="{B1E53A43-8523-4BE3-9348-D04E8798E3A1}" destId="{189C1431-F9CE-45EB-923C-9CBD09AD7679}" srcOrd="0" destOrd="3" presId="urn:microsoft.com/office/officeart/2005/8/layout/vList2"/>
    <dgm:cxn modelId="{8D64B034-EB0C-4968-9CAE-3B70520F2CA8}" srcId="{931122D2-B640-44D5-A992-828F8669BBF0}" destId="{72C74652-F950-443D-9C24-86D2D6E75E8B}" srcOrd="2" destOrd="0" parTransId="{43F323AA-18B8-4019-8087-314713D7FFE1}" sibTransId="{886BF81E-4908-492E-A0E7-0A0A7B02D4AA}"/>
    <dgm:cxn modelId="{375272D7-9035-4749-A52A-5C77D45D9799}" srcId="{931122D2-B640-44D5-A992-828F8669BBF0}" destId="{1EFDB677-0604-4C2C-8765-A813E52F32C9}" srcOrd="1" destOrd="0" parTransId="{EA02D8D8-9E88-41B7-B4ED-B77A561310A7}" sibTransId="{DED53277-370E-45F6-8FE4-973D3BB1983C}"/>
    <dgm:cxn modelId="{AC265A4E-3317-4E8D-B292-B51AD0983E19}" srcId="{1EFDB677-0604-4C2C-8765-A813E52F32C9}" destId="{F8E21ADC-E817-4A5B-B7AA-BAD8DA09072C}" srcOrd="4" destOrd="0" parTransId="{1C1DDD8D-5D89-4255-B5F0-5B2D938C1905}" sibTransId="{03CE0004-0253-42DC-98B0-E77F970AA9CD}"/>
    <dgm:cxn modelId="{A083A617-E21D-4F11-A82A-C73683A172DF}" type="presOf" srcId="{F8E21ADC-E817-4A5B-B7AA-BAD8DA09072C}" destId="{189C1431-F9CE-45EB-923C-9CBD09AD7679}" srcOrd="0" destOrd="4" presId="urn:microsoft.com/office/officeart/2005/8/layout/vList2"/>
    <dgm:cxn modelId="{4B30ADCD-25D7-42D2-82EA-88A02A51489C}" type="presOf" srcId="{931122D2-B640-44D5-A992-828F8669BBF0}" destId="{84D0F0B5-BD07-4E4E-9225-473742450B35}" srcOrd="0" destOrd="0" presId="urn:microsoft.com/office/officeart/2005/8/layout/vList2"/>
    <dgm:cxn modelId="{639E391A-6A3D-442C-B793-024733DE5630}" srcId="{B3CBD03C-7D90-4576-A706-93D64B58486E}" destId="{6035F381-3861-47CA-A8C8-EE6DFDC334C3}" srcOrd="1" destOrd="0" parTransId="{E902A087-2594-4568-99FF-EC41080C5767}" sibTransId="{6F7A8EDC-FB82-4DDF-9EEF-2090D0F1F7AA}"/>
    <dgm:cxn modelId="{B5FF4C20-6AAB-449B-A333-328E6139F46C}" srcId="{1EFDB677-0604-4C2C-8765-A813E52F32C9}" destId="{B1E53A43-8523-4BE3-9348-D04E8798E3A1}" srcOrd="3" destOrd="0" parTransId="{3A807D18-2892-4564-9CCB-600CC13E0A63}" sibTransId="{4331B9FE-F65C-482B-9F3F-88584C225BD8}"/>
    <dgm:cxn modelId="{D93171BA-4CC3-45BC-930A-AE3BF689CAD7}" type="presOf" srcId="{72C74652-F950-443D-9C24-86D2D6E75E8B}" destId="{2D8CA9C6-1575-4C45-B884-13F2FB0E6888}" srcOrd="0" destOrd="0" presId="urn:microsoft.com/office/officeart/2005/8/layout/vList2"/>
    <dgm:cxn modelId="{B12FFA16-5764-4447-B12A-652BE28D1B61}" srcId="{1EFDB677-0604-4C2C-8765-A813E52F32C9}" destId="{79D0D745-A252-4BAB-AC99-CA7B994F7589}" srcOrd="1" destOrd="0" parTransId="{BA190DA1-A14C-4BCB-9770-9E6BBC5A3F1A}" sibTransId="{B2AA2F72-EDC4-4861-B90C-372E56ADD59B}"/>
    <dgm:cxn modelId="{9FEC14AA-3B46-4190-8209-59AE7D31440F}" type="presOf" srcId="{79D0D745-A252-4BAB-AC99-CA7B994F7589}" destId="{189C1431-F9CE-45EB-923C-9CBD09AD7679}" srcOrd="0" destOrd="1" presId="urn:microsoft.com/office/officeart/2005/8/layout/vList2"/>
    <dgm:cxn modelId="{447E8442-99E3-4B57-94EE-07B0701F0387}" srcId="{1EFDB677-0604-4C2C-8765-A813E52F32C9}" destId="{7D2FC93E-E50E-4BB1-9040-EDB9D321C745}" srcOrd="0" destOrd="0" parTransId="{3035DA17-8F5B-4E4B-A579-15C51E6DACCC}" sibTransId="{E6834767-B0DA-4E6B-9F5B-3AB91C5A5C2D}"/>
    <dgm:cxn modelId="{868D98E6-4C90-494B-877D-D695B9F14D25}" srcId="{1EFDB677-0604-4C2C-8765-A813E52F32C9}" destId="{C8F72175-3C0C-4630-93F3-3DA75E9263A2}" srcOrd="6" destOrd="0" parTransId="{FA4AA1A0-BA34-4711-BA74-B67DC4D537A5}" sibTransId="{8ABCE286-4CEC-4AA6-A34F-47912BC79579}"/>
    <dgm:cxn modelId="{3854ED04-AACD-4AEF-AF41-7272361C5991}" type="presOf" srcId="{1A09DD9D-3983-48D4-A939-FB862036371F}" destId="{7CE10A9D-140B-477E-961D-072F5C34F6F6}" srcOrd="0" destOrd="0" presId="urn:microsoft.com/office/officeart/2005/8/layout/vList2"/>
    <dgm:cxn modelId="{8D10EDE3-71D0-4C23-B04C-06CC983CA66B}" type="presOf" srcId="{C8F72175-3C0C-4630-93F3-3DA75E9263A2}" destId="{189C1431-F9CE-45EB-923C-9CBD09AD7679}" srcOrd="0" destOrd="6" presId="urn:microsoft.com/office/officeart/2005/8/layout/vList2"/>
    <dgm:cxn modelId="{6FC825BC-21FF-4D6C-84FC-B5FF07E5AAB2}" type="presOf" srcId="{6035F381-3861-47CA-A8C8-EE6DFDC334C3}" destId="{7CE10A9D-140B-477E-961D-072F5C34F6F6}" srcOrd="0" destOrd="1" presId="urn:microsoft.com/office/officeart/2005/8/layout/vList2"/>
    <dgm:cxn modelId="{38051BFA-D5FF-47C2-B8AC-4A401260E47F}" srcId="{1EFDB677-0604-4C2C-8765-A813E52F32C9}" destId="{7F94C3EB-6FE8-48B1-AFAE-44BD8EF35078}" srcOrd="2" destOrd="0" parTransId="{0FEBB68E-6A47-4184-9348-CF27DDCBEA87}" sibTransId="{C272DAF4-C3F3-47F1-A9C9-D55B4821D321}"/>
    <dgm:cxn modelId="{9DB06996-4F97-42E2-A133-21B0D38025C8}" type="presOf" srcId="{7D2FC93E-E50E-4BB1-9040-EDB9D321C745}" destId="{189C1431-F9CE-45EB-923C-9CBD09AD7679}" srcOrd="0" destOrd="0" presId="urn:microsoft.com/office/officeart/2005/8/layout/vList2"/>
    <dgm:cxn modelId="{A9B1D16A-3E54-43FE-AFC1-7B75FE264FC6}" srcId="{931122D2-B640-44D5-A992-828F8669BBF0}" destId="{B3CBD03C-7D90-4576-A706-93D64B58486E}" srcOrd="0" destOrd="0" parTransId="{DC564124-3808-46B6-A1A4-EB087519EC02}" sibTransId="{22051F40-722C-4052-A900-1856CFB10115}"/>
    <dgm:cxn modelId="{5FEC9161-907F-4DF8-9383-8B2AD7406E36}" type="presOf" srcId="{7F94C3EB-6FE8-48B1-AFAE-44BD8EF35078}" destId="{189C1431-F9CE-45EB-923C-9CBD09AD7679}" srcOrd="0" destOrd="2" presId="urn:microsoft.com/office/officeart/2005/8/layout/vList2"/>
    <dgm:cxn modelId="{54BD63C0-7EA8-4ED7-8ECE-7EC1706B8022}" type="presOf" srcId="{B3CBD03C-7D90-4576-A706-93D64B58486E}" destId="{F21C15A3-98D7-44AD-8837-07197C9F398C}" srcOrd="0" destOrd="0" presId="urn:microsoft.com/office/officeart/2005/8/layout/vList2"/>
    <dgm:cxn modelId="{BC67FB82-BFA7-44A8-8190-36D22705C07D}" type="presOf" srcId="{DEA61820-8504-493E-961E-F0215EF2AABE}" destId="{189C1431-F9CE-45EB-923C-9CBD09AD7679}" srcOrd="0" destOrd="5" presId="urn:microsoft.com/office/officeart/2005/8/layout/vList2"/>
    <dgm:cxn modelId="{64D19482-C7B4-4CC0-ACC6-C9F3A2A4A9E2}" srcId="{B3CBD03C-7D90-4576-A706-93D64B58486E}" destId="{1A09DD9D-3983-48D4-A939-FB862036371F}" srcOrd="0" destOrd="0" parTransId="{F386135A-4710-4E01-95A6-8583E8DABB37}" sibTransId="{BBF8ADC4-318C-44D5-969D-430E021CAF1C}"/>
    <dgm:cxn modelId="{663A1369-A088-4CC1-906F-E95FCBFB0C06}" type="presOf" srcId="{1EFDB677-0604-4C2C-8765-A813E52F32C9}" destId="{2C4EB909-2678-4D0A-BAB4-FE3CB9046F9C}" srcOrd="0" destOrd="0" presId="urn:microsoft.com/office/officeart/2005/8/layout/vList2"/>
    <dgm:cxn modelId="{E6AEEDC1-B9D2-43CF-9484-BC3D13B198A8}" type="presParOf" srcId="{84D0F0B5-BD07-4E4E-9225-473742450B35}" destId="{F21C15A3-98D7-44AD-8837-07197C9F398C}" srcOrd="0" destOrd="0" presId="urn:microsoft.com/office/officeart/2005/8/layout/vList2"/>
    <dgm:cxn modelId="{B0FA5CDC-A469-4A59-B23C-D87A4C1EA839}" type="presParOf" srcId="{84D0F0B5-BD07-4E4E-9225-473742450B35}" destId="{7CE10A9D-140B-477E-961D-072F5C34F6F6}" srcOrd="1" destOrd="0" presId="urn:microsoft.com/office/officeart/2005/8/layout/vList2"/>
    <dgm:cxn modelId="{805C06E0-AB9C-498D-8CBB-6C6C182DA87C}" type="presParOf" srcId="{84D0F0B5-BD07-4E4E-9225-473742450B35}" destId="{2C4EB909-2678-4D0A-BAB4-FE3CB9046F9C}" srcOrd="2" destOrd="0" presId="urn:microsoft.com/office/officeart/2005/8/layout/vList2"/>
    <dgm:cxn modelId="{E36DA444-BD2A-43C2-ADC3-23EE637207B0}" type="presParOf" srcId="{84D0F0B5-BD07-4E4E-9225-473742450B35}" destId="{189C1431-F9CE-45EB-923C-9CBD09AD7679}" srcOrd="3" destOrd="0" presId="urn:microsoft.com/office/officeart/2005/8/layout/vList2"/>
    <dgm:cxn modelId="{59F7F17A-9069-4AE9-84CE-480580B843F9}" type="presParOf" srcId="{84D0F0B5-BD07-4E4E-9225-473742450B35}" destId="{2D8CA9C6-1575-4C45-B884-13F2FB0E688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5D51B-5C68-48DD-85C7-F8CFB7459116}" type="datetime1">
              <a:rPr lang="cs-CZ" smtClean="0"/>
              <a:t>13.10.2020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AAD57-2836-4759-BC8C-6C1C7D6F0AA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4667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6954572-A6DF-4744-88DD-FC3B7EDA3223}" type="datetime1">
              <a:rPr lang="cs-CZ" noProof="0" smtClean="0"/>
              <a:t>13.10.2020</a:t>
            </a:fld>
            <a:endParaRPr lang="cs-CZ" noProof="0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93B0CF2-7F87-4E02-A248-870047730F99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93B0CF2-7F87-4E02-A248-870047730F99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3ECD996-230A-4DF7-8C82-E2A16FECDB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33E369C9-F223-4CFA-AC5F-5CDBF8331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B2732F2-75B7-45EC-A365-D066E53C0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449FCF-A4CF-4B19-A57B-1DF296D8471F}" type="datetime1">
              <a:rPr lang="cs-CZ" noProof="0" smtClean="0"/>
              <a:t>13.10.2020</a:t>
            </a:fld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AFBE41E5-C1C3-466C-8228-6990F8319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CE926C9-4567-4016-97C5-DB73538F7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xmlns="" id="{BFF4553A-B7C5-4FEF-84BE-F718441D6A1B}"/>
              </a:ext>
            </a:extLst>
          </p:cNvPr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xmlns="" id="{F61EE19D-B87E-4962-8203-DC20248529F0}"/>
              </a:ext>
            </a:extLst>
          </p:cNvPr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74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3D13BF5-8F35-44DA-A4D2-D679E76A3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E6CD1E6E-2892-48D6-A8AF-07B328F09C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B358730-28D3-4F9C-8009-01E69A47C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31249FD-767E-4BB5-A7EB-2ACB069BD758}" type="datetime1">
              <a:rPr lang="cs-CZ" noProof="0" smtClean="0"/>
              <a:t>13.10.2020</a:t>
            </a:fld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6352AD5-F31F-4263-BD1A-775E00258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61E84CA-E09E-4B16-B552-BB1480EBD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81834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818EBE22-E98A-4A3C-AB41-EAE82F21AF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2A187C94-9079-4ADC-8F20-64482B3A34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960492C1-15DF-4E11-ACB6-303A1AAC5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3A2219-AEE0-46C8-8BDC-D79EF86D2978}" type="datetime1">
              <a:rPr lang="cs-CZ" noProof="0" smtClean="0"/>
              <a:t>13.10.2020</a:t>
            </a:fld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1F2D7A4C-1B3C-49DA-9B83-3DFA23BD8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0BB206C8-6F5B-4965-81E2-9E2C70637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782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EDF0D4E-8572-4CBB-BC96-EF8AC4DD9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341A0F81-6601-43B8-9056-8F7AC1EE8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3102197-132B-4776-A362-180FE6F93860}" type="datetime1">
              <a:rPr lang="cs-CZ" noProof="0" smtClean="0"/>
              <a:t>13.10.2020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2358BF3B-B292-45CA-95D4-30461018C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A11A4065-D36F-4D13-B74D-38CB95EDC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xmlns="" id="{B5A2995B-0D66-4231-AAE0-42465DCF7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68704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AFF31C5-AFA8-4D96-8FE8-6FF351626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FC23C9D6-7AF8-4E76-84B5-2B51A3927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CBC5860-F4D6-476E-BA05-1E4A52F2A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6A96FED-491C-4B95-B54C-B9E02C15436B}" type="datetime1">
              <a:rPr lang="cs-CZ" noProof="0" smtClean="0"/>
              <a:t>13.10.2020</a:t>
            </a:fld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20D84B7-665A-415F-885F-249FA860A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A30337E0-E8C7-44E0-9F16-5868F5FB3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018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2E29C00-13F7-49D3-A52E-1417EB31A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BDE9862-145C-4F68-99DE-5BD29CFB3E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E149D0A3-A367-44B2-9B7E-57150DB0C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A637FA62-DDF4-48DB-B37F-69F6F5BD5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3102197-132B-4776-A362-180FE6F93860}" type="datetime1">
              <a:rPr lang="cs-CZ" noProof="0" smtClean="0"/>
              <a:t>13.10.2020</a:t>
            </a:fld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D8ECED9D-45B0-439F-8005-01D7B5196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  <a:endParaRPr lang="cs-CZ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7D2E821C-1BA7-4EC8-A282-583221371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6751718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E41079A-AB7C-4D19-B31B-186437037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3E9B3256-7BF2-4C45-B50E-BF65BF4B1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0BB609C7-30DD-4563-899F-9670DB34A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BE479156-8E30-4FDC-A6CF-BBCC729693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80F01CD4-F977-4DD0-93BF-8810444C07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0D47E3A8-C6D9-45FC-A713-4DA799DEB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DC9654-98FC-4E04-B730-31C9A4382D4A}" type="datetime1">
              <a:rPr lang="cs-CZ" noProof="0" smtClean="0"/>
              <a:t>13.10.2020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11001A2E-17AF-4D82-AE94-A1FF1BA17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708FA7F2-AD21-4EA8-B486-5C95EE436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21814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26C9D8C-F810-4F36-ADBE-14E0C66B5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09F442EB-A4AC-42A8-8628-400B1B144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C480630-3D0B-4451-9A78-833047F86168}" type="datetime1">
              <a:rPr lang="cs-CZ" noProof="0" smtClean="0"/>
              <a:t>13.10.2020</a:t>
            </a:fld>
            <a:endParaRPr lang="cs-CZ" noProof="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81A755E0-A8BD-429F-BAB9-15FD9E20F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  <a:endParaRPr lang="cs-CZ" noProof="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98D43315-9F02-40C2-ADDA-E43D7321D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6025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0CCD47DA-44B5-4622-9D44-4EF89051E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3102197-132B-4776-A362-180FE6F93860}" type="datetime1">
              <a:rPr lang="cs-CZ" noProof="0" smtClean="0"/>
              <a:t>13.10.2020</a:t>
            </a:fld>
            <a:endParaRPr lang="cs-CZ" noProof="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A1504DB5-3420-4125-AF71-1299A428B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  <a:endParaRPr lang="cs-CZ" noProof="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B8558411-E9E6-4F2F-9B1A-1B5BBCD1D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8635920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717DAF8-1A54-4674-BCE3-04DBA3B9F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0F19C3D-FDF2-4B45-B291-52B55A3C8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96DC2881-B70C-4C94-B4E8-DDD1A7AD3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1B13DD98-4157-41C8-A48F-36CD8957D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5BDEBAC-8C05-4708-B7A9-A2593B7C16E9}" type="datetime1">
              <a:rPr lang="cs-CZ" noProof="0" smtClean="0"/>
              <a:t>13.10.2020</a:t>
            </a:fld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BF172501-D642-4407-A8D0-B7BAB688D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  <a:endParaRPr lang="cs-CZ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87E2B0A9-7649-44F3-9B3A-65539FCE9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29567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CBFCBE5-23DC-419B-806E-EE538E6F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708F1687-5033-4975-B680-BD85C6BAD8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545EDACF-F1F7-4D08-947C-CA2FE44F4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FAF8B8E4-FFD1-4D0F-A47A-4C18AE70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B18F344-0803-4CB8-B7CD-DB68295A6141}" type="datetime1">
              <a:rPr lang="cs-CZ" noProof="0" smtClean="0"/>
              <a:t>13.10.2020</a:t>
            </a:fld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D48CF2D8-8F86-47B1-A94A-C00A6770D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  <a:endParaRPr lang="cs-CZ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9841C330-9EB1-4BE4-A21B-570F851E8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9139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3E9E3904-02BC-4A97-B6B3-666083B330AA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3BAB9C16-0208-49D5-BE45-793F9E6FA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622" y="365125"/>
            <a:ext cx="91461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D664AAD8-BEE1-4FD6-9161-64DCE1013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42750"/>
            <a:ext cx="10515600" cy="4147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3EA362C-F996-4E36-BC66-094B4DD92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3102197-132B-4776-A362-180FE6F93860}" type="datetime1">
              <a:rPr lang="cs-CZ" noProof="0" smtClean="0"/>
              <a:t>13.10.2020</a:t>
            </a:fld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D503811-FA91-4602-9DD8-8061A4BFEF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cs-CZ" noProof="0"/>
              <a:t>Přidejte zápatí.</a:t>
            </a:r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927CD4B-87E1-4E73-9854-1DD2CFBE8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01CF334-2D5C-4859-84A6-CA7E6E43FAEB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01551F3A-37E1-420C-A261-74BAFBEAE5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b="11015"/>
          <a:stretch/>
        </p:blipFill>
        <p:spPr>
          <a:xfrm>
            <a:off x="199705" y="134981"/>
            <a:ext cx="1733598" cy="154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8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6F66A575-7835-4400-BEDE-89F2EF0340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274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230224" y="1305172"/>
            <a:ext cx="5008099" cy="25670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Didaktické hry </a:t>
            </a:r>
            <a:br>
              <a:rPr lang="cs-CZ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výuce chemie</a:t>
            </a:r>
            <a:br>
              <a:rPr lang="cs-CZ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jak se rodil e-</a:t>
            </a:r>
            <a:r>
              <a:rPr lang="cs-CZ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</a:t>
            </a:r>
            <a:endParaRPr lang="cs-CZ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EF98C10C-C17A-45B7-8FCB-1B22C78B0F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9" r="1300"/>
          <a:stretch/>
        </p:blipFill>
        <p:spPr>
          <a:xfrm>
            <a:off x="6096000" y="640080"/>
            <a:ext cx="5459470" cy="5578816"/>
          </a:xfrm>
          <a:prstGeom prst="rect">
            <a:avLst/>
          </a:prstGeom>
        </p:spPr>
      </p:pic>
      <p:sp>
        <p:nvSpPr>
          <p:cNvPr id="6" name="Podnadpis 4">
            <a:extLst>
              <a:ext uri="{FF2B5EF4-FFF2-40B4-BE49-F238E27FC236}">
                <a16:creationId xmlns:a16="http://schemas.microsoft.com/office/drawing/2014/main" xmlns="" id="{40216A1A-43F1-4945-BB91-83D4A5AF0942}"/>
              </a:ext>
            </a:extLst>
          </p:cNvPr>
          <p:cNvSpPr txBox="1">
            <a:spLocks/>
          </p:cNvSpPr>
          <p:nvPr/>
        </p:nvSpPr>
        <p:spPr>
          <a:xfrm>
            <a:off x="428366" y="4938546"/>
            <a:ext cx="4657801" cy="1089991"/>
          </a:xfrm>
          <a:prstGeom prst="rect">
            <a:avLst/>
          </a:prstGeom>
        </p:spPr>
        <p:txBody>
          <a:bodyPr vert="horz" lIns="0" rIns="18288" rtlCol="0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ctr">
              <a:lnSpc>
                <a:spcPct val="90000"/>
              </a:lnSpc>
            </a:pPr>
            <a:r>
              <a:rPr lang="cs-CZ" altLang="cs-CZ" sz="2400" dirty="0">
                <a:solidFill>
                  <a:schemeClr val="bg1"/>
                </a:solidFill>
              </a:rPr>
              <a:t>RNDr. Kateřina Chroustová, Ph.D.</a:t>
            </a:r>
            <a:endParaRPr lang="en-GB" altLang="cs-CZ" sz="2400" dirty="0">
              <a:solidFill>
                <a:schemeClr val="bg1"/>
              </a:solidFill>
            </a:endParaRPr>
          </a:p>
          <a:p>
            <a:pPr marR="0" algn="ctr">
              <a:lnSpc>
                <a:spcPct val="90000"/>
              </a:lnSpc>
            </a:pPr>
            <a:r>
              <a:rPr lang="cs-CZ" altLang="cs-CZ" sz="2400" dirty="0">
                <a:solidFill>
                  <a:schemeClr val="bg1"/>
                </a:solidFill>
              </a:rPr>
              <a:t>Pedagogická fakulta UK Praha</a:t>
            </a:r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8314A57-F2E4-4358-90FB-5DEA4FDEE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622" y="338999"/>
            <a:ext cx="9146177" cy="1325563"/>
          </a:xfrm>
        </p:spPr>
        <p:txBody>
          <a:bodyPr/>
          <a:lstStyle/>
          <a:p>
            <a:r>
              <a:rPr lang="cs-CZ" dirty="0"/>
              <a:t>Úvod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467897AB-E857-45F9-8E8C-30930B8482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80" b="10532"/>
          <a:stretch/>
        </p:blipFill>
        <p:spPr>
          <a:xfrm>
            <a:off x="2814324" y="5436734"/>
            <a:ext cx="7932770" cy="1082267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461C195F-8150-4A4E-BC7A-EE08E5A6B9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7678199"/>
              </p:ext>
            </p:extLst>
          </p:nvPr>
        </p:nvGraphicFramePr>
        <p:xfrm>
          <a:off x="1965206" y="1988177"/>
          <a:ext cx="10108605" cy="3342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433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5E761CF-9A4A-40C9-931D-8C3DCB933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Obsah e-</a:t>
            </a:r>
            <a:r>
              <a:rPr lang="cs-CZ" b="1" dirty="0" err="1">
                <a:solidFill>
                  <a:schemeClr val="bg1"/>
                </a:solidFill>
              </a:rPr>
              <a:t>booku</a:t>
            </a:r>
            <a:endParaRPr lang="cs-CZ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xmlns="" id="{D99E9D18-CD6E-4395-8FFA-C32E11C1925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14906641"/>
              </p:ext>
            </p:extLst>
          </p:nvPr>
        </p:nvGraphicFramePr>
        <p:xfrm>
          <a:off x="334347" y="2211354"/>
          <a:ext cx="5181600" cy="3648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xmlns="" id="{E2B99D0D-301F-40A9-8877-4932D748DE2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5725501"/>
              </p:ext>
            </p:extLst>
          </p:nvPr>
        </p:nvGraphicFramePr>
        <p:xfrm>
          <a:off x="5777204" y="2211354"/>
          <a:ext cx="618464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5553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xmlns="" id="{623CD7F3-B05E-462B-870E-57613C204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vytváření</a:t>
            </a:r>
          </a:p>
        </p:txBody>
      </p:sp>
      <p:graphicFrame>
        <p:nvGraphicFramePr>
          <p:cNvPr id="13" name="Zástupný obsah 8">
            <a:extLst>
              <a:ext uri="{FF2B5EF4-FFF2-40B4-BE49-F238E27FC236}">
                <a16:creationId xmlns:a16="http://schemas.microsoft.com/office/drawing/2014/main" xmlns="" id="{9D805F1A-0C9E-4A25-B521-F8696D803F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20164"/>
              </p:ext>
            </p:extLst>
          </p:nvPr>
        </p:nvGraphicFramePr>
        <p:xfrm>
          <a:off x="2176365" y="1963797"/>
          <a:ext cx="7839269" cy="477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Obrázek 7" descr="Obsah obrázku šipka&#10;&#10;Popis byl vytvořen automaticky">
            <a:extLst>
              <a:ext uri="{FF2B5EF4-FFF2-40B4-BE49-F238E27FC236}">
                <a16:creationId xmlns:a16="http://schemas.microsoft.com/office/drawing/2014/main" xmlns="" id="{7F3DB359-5A68-4291-BE3B-76F305EC307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48397" y="2526890"/>
            <a:ext cx="475529" cy="400050"/>
          </a:xfrm>
          <a:prstGeom prst="rect">
            <a:avLst/>
          </a:prstGeom>
        </p:spPr>
      </p:pic>
      <p:pic>
        <p:nvPicPr>
          <p:cNvPr id="12" name="Obrázek 11" descr="Obsah obrázku šipka&#10;&#10;Popis byl vytvořen automaticky">
            <a:extLst>
              <a:ext uri="{FF2B5EF4-FFF2-40B4-BE49-F238E27FC236}">
                <a16:creationId xmlns:a16="http://schemas.microsoft.com/office/drawing/2014/main" xmlns="" id="{8A37A187-A61D-479B-B106-E20A2D8E813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58230" y="3328266"/>
            <a:ext cx="475529" cy="400050"/>
          </a:xfrm>
          <a:prstGeom prst="rect">
            <a:avLst/>
          </a:prstGeom>
        </p:spPr>
      </p:pic>
      <p:pic>
        <p:nvPicPr>
          <p:cNvPr id="14" name="Obrázek 13" descr="Obsah obrázku šipka&#10;&#10;Popis byl vytvořen automaticky">
            <a:extLst>
              <a:ext uri="{FF2B5EF4-FFF2-40B4-BE49-F238E27FC236}">
                <a16:creationId xmlns:a16="http://schemas.microsoft.com/office/drawing/2014/main" xmlns="" id="{D55AF868-0EB0-48D8-9347-711595C7833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58230" y="4129642"/>
            <a:ext cx="475529" cy="400050"/>
          </a:xfrm>
          <a:prstGeom prst="rect">
            <a:avLst/>
          </a:prstGeom>
        </p:spPr>
      </p:pic>
      <p:pic>
        <p:nvPicPr>
          <p:cNvPr id="15" name="Obrázek 14" descr="Obsah obrázku šipka&#10;&#10;Popis byl vytvořen automaticky">
            <a:extLst>
              <a:ext uri="{FF2B5EF4-FFF2-40B4-BE49-F238E27FC236}">
                <a16:creationId xmlns:a16="http://schemas.microsoft.com/office/drawing/2014/main" xmlns="" id="{105B742A-1BF0-4FF0-AF1C-B97691CA9ED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58229" y="4946576"/>
            <a:ext cx="475529" cy="400050"/>
          </a:xfrm>
          <a:prstGeom prst="rect">
            <a:avLst/>
          </a:prstGeom>
        </p:spPr>
      </p:pic>
      <p:pic>
        <p:nvPicPr>
          <p:cNvPr id="16" name="Obrázek 15" descr="Obsah obrázku šipka&#10;&#10;Popis byl vytvořen automaticky">
            <a:extLst>
              <a:ext uri="{FF2B5EF4-FFF2-40B4-BE49-F238E27FC236}">
                <a16:creationId xmlns:a16="http://schemas.microsoft.com/office/drawing/2014/main" xmlns="" id="{3E17A7CE-B166-47E7-93C3-B40E37429DC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58229" y="5763510"/>
            <a:ext cx="475529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3D3AFF8-4FEE-4D69-B817-27E235D77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622" y="338999"/>
            <a:ext cx="9146177" cy="1325563"/>
          </a:xfrm>
        </p:spPr>
        <p:txBody>
          <a:bodyPr/>
          <a:lstStyle/>
          <a:p>
            <a:r>
              <a:rPr lang="cs-CZ" dirty="0"/>
              <a:t>Struktura jednotlivých kapitol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BD19CA5D-770A-422A-8BB2-F88AD8932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970" y="2040388"/>
            <a:ext cx="4413714" cy="4626077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454AD48E-177F-4E05-853E-B842F4C1F7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7097370"/>
              </p:ext>
            </p:extLst>
          </p:nvPr>
        </p:nvGraphicFramePr>
        <p:xfrm>
          <a:off x="287945" y="2035899"/>
          <a:ext cx="7232529" cy="4483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320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C74EEFE-3466-4A9F-A77F-0819F315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292" y="231594"/>
            <a:ext cx="9446313" cy="1429255"/>
          </a:xfrm>
        </p:spPr>
        <p:txBody>
          <a:bodyPr>
            <a:normAutofit/>
          </a:bodyPr>
          <a:lstStyle/>
          <a:p>
            <a:r>
              <a:rPr lang="cs-CZ" dirty="0"/>
              <a:t>Využití interaktivních prvků </a:t>
            </a:r>
            <a:br>
              <a:rPr lang="cs-CZ" dirty="0"/>
            </a:br>
            <a:r>
              <a:rPr lang="cs-CZ" dirty="0"/>
              <a:t>v e-</a:t>
            </a:r>
            <a:r>
              <a:rPr lang="cs-CZ" dirty="0" err="1"/>
              <a:t>booku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5BE933F2-FF64-42D1-93E9-4C3EB64050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22"/>
          <a:stretch/>
        </p:blipFill>
        <p:spPr>
          <a:xfrm>
            <a:off x="6237642" y="1151495"/>
            <a:ext cx="5954358" cy="5706505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E6276D72-3735-4F1F-81DE-36238DD5FE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0553052"/>
              </p:ext>
            </p:extLst>
          </p:nvPr>
        </p:nvGraphicFramePr>
        <p:xfrm>
          <a:off x="428816" y="2055616"/>
          <a:ext cx="5667184" cy="4570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44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90D4203-6B4C-4443-A8A4-653AA6277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622" y="338999"/>
            <a:ext cx="9146177" cy="1325563"/>
          </a:xfrm>
        </p:spPr>
        <p:txBody>
          <a:bodyPr/>
          <a:lstStyle/>
          <a:p>
            <a:r>
              <a:rPr lang="cs-CZ" dirty="0"/>
              <a:t> Budoucnost e-</a:t>
            </a:r>
            <a:r>
              <a:rPr lang="cs-CZ" dirty="0" err="1"/>
              <a:t>booku</a:t>
            </a:r>
            <a:endParaRPr lang="cs-CZ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48828843-1521-4F42-8887-491A78760D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4508590"/>
              </p:ext>
            </p:extLst>
          </p:nvPr>
        </p:nvGraphicFramePr>
        <p:xfrm>
          <a:off x="2207622" y="1968081"/>
          <a:ext cx="8690430" cy="4550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611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xmlns="" id="{643F2D2F-7B20-44BE-AD17-FA0CC5CA27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3955557"/>
              </p:ext>
            </p:extLst>
          </p:nvPr>
        </p:nvGraphicFramePr>
        <p:xfrm>
          <a:off x="2207622" y="2043113"/>
          <a:ext cx="8492413" cy="4683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xmlns="" id="{F9661B7C-56EB-4E08-9406-8DE9EC790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Závěr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735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F6FE0C11-9239-465B-8E2B-6E44550696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73" b="1"/>
          <a:stretch/>
        </p:blipFill>
        <p:spPr>
          <a:xfrm>
            <a:off x="6258799" y="2042750"/>
            <a:ext cx="5534025" cy="3907971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xmlns="" id="{1A602044-7463-4135-B3AD-F4E3178CB513}"/>
              </a:ext>
            </a:extLst>
          </p:cNvPr>
          <p:cNvSpPr txBox="1">
            <a:spLocks/>
          </p:cNvSpPr>
          <p:nvPr/>
        </p:nvSpPr>
        <p:spPr>
          <a:xfrm>
            <a:off x="570204" y="2158947"/>
            <a:ext cx="2950464" cy="223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solidFill>
                  <a:schemeClr val="tx1"/>
                </a:solidFill>
              </a:rPr>
              <a:t>Děkuji 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za pozornost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1E1C809D-14EA-4929-A466-3F59A7A6342A}"/>
              </a:ext>
            </a:extLst>
          </p:cNvPr>
          <p:cNvSpPr/>
          <p:nvPr/>
        </p:nvSpPr>
        <p:spPr>
          <a:xfrm>
            <a:off x="570204" y="5987654"/>
            <a:ext cx="11270343" cy="66014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>
            <a:spAutoFit/>
          </a:bodyPr>
          <a:lstStyle/>
          <a:p>
            <a:r>
              <a:rPr lang="cs-CZ" sz="2400" dirty="0"/>
              <a:t>Děkuji za finanční podporu projektu OP VVV CZ.02.2.69/0.0/0.0/16_015/0002362</a:t>
            </a:r>
          </a:p>
        </p:txBody>
      </p:sp>
      <p:pic>
        <p:nvPicPr>
          <p:cNvPr id="7" name="Google Shape;106;p26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3838" y="4633271"/>
            <a:ext cx="4571792" cy="1119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651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Modrá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353</Words>
  <Application>Microsoft Office PowerPoint</Application>
  <PresentationFormat>Širokoúhlá obrazovka</PresentationFormat>
  <Paragraphs>74</Paragraphs>
  <Slides>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 2</vt:lpstr>
      <vt:lpstr>Motiv Office</vt:lpstr>
      <vt:lpstr>Didaktické hry  ve výuce chemie   – jak se rodil e-book</vt:lpstr>
      <vt:lpstr>Úvod</vt:lpstr>
      <vt:lpstr>Obsah e-booku</vt:lpstr>
      <vt:lpstr>Proces vytváření</vt:lpstr>
      <vt:lpstr>Struktura jednotlivých kapitol</vt:lpstr>
      <vt:lpstr>Využití interaktivních prvků  v e-booku</vt:lpstr>
      <vt:lpstr> Budoucnost e-booku</vt:lpstr>
      <vt:lpstr>Závěr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Didaktické hry ve výuce chemie  – jak se rodil e-book</dc:title>
  <dc:creator>Kateřina Chroustová</dc:creator>
  <cp:lastModifiedBy>Igor Cerveny</cp:lastModifiedBy>
  <cp:revision>17</cp:revision>
  <dcterms:created xsi:type="dcterms:W3CDTF">2020-10-01T10:27:55Z</dcterms:created>
  <dcterms:modified xsi:type="dcterms:W3CDTF">2020-10-13T14:49:58Z</dcterms:modified>
</cp:coreProperties>
</file>