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64" r:id="rId2"/>
    <p:sldId id="265" r:id="rId3"/>
    <p:sldId id="278" r:id="rId4"/>
    <p:sldId id="281" r:id="rId5"/>
    <p:sldId id="280" r:id="rId6"/>
    <p:sldId id="256" r:id="rId7"/>
    <p:sldId id="274" r:id="rId8"/>
    <p:sldId id="275" r:id="rId9"/>
    <p:sldId id="257" r:id="rId10"/>
    <p:sldId id="272" r:id="rId11"/>
    <p:sldId id="279" r:id="rId12"/>
    <p:sldId id="273" r:id="rId13"/>
    <p:sldId id="271" r:id="rId14"/>
    <p:sldId id="266" r:id="rId15"/>
    <p:sldId id="268" r:id="rId16"/>
    <p:sldId id="259" r:id="rId17"/>
    <p:sldId id="258" r:id="rId18"/>
    <p:sldId id="269" r:id="rId19"/>
    <p:sldId id="261" r:id="rId20"/>
    <p:sldId id="262" r:id="rId21"/>
    <p:sldId id="260" r:id="rId22"/>
    <p:sldId id="276" r:id="rId23"/>
    <p:sldId id="277" r:id="rId24"/>
    <p:sldId id="267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8.xml.rels><?xml version="1.0" encoding="UTF-8" standalone="yes"?>
<Relationships xmlns="http://schemas.openxmlformats.org/package/2006/relationships"><Relationship Id="rId2" Type="http://schemas.openxmlformats.org/officeDocument/2006/relationships/hyperlink" Target="https://pedf.cuni.cz/PEDF-1258-version1-2021_erasmus_uzn_predm_volit3.docx" TargetMode="External"/><Relationship Id="rId1" Type="http://schemas.openxmlformats.org/officeDocument/2006/relationships/hyperlink" Target="https://pedf.cuni.cz/PEDF-1258-version1-2021_erasmus_uzn_predm_povin4.docx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jana.peclova@pedf.cuni.cz" TargetMode="Externa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webapps/" TargetMode="External"/><Relationship Id="rId1" Type="http://schemas.openxmlformats.org/officeDocument/2006/relationships/hyperlink" Target="https://pedf.cuni.cz/PEDF-393.html" TargetMode="External"/></Relationships>
</file>

<file path=ppt/diagrams/_rels/drawing18.xml.rels><?xml version="1.0" encoding="UTF-8" standalone="yes"?>
<Relationships xmlns="http://schemas.openxmlformats.org/package/2006/relationships"><Relationship Id="rId2" Type="http://schemas.openxmlformats.org/officeDocument/2006/relationships/hyperlink" Target="https://pedf.cuni.cz/PEDF-1258-version1-2021_erasmus_uzn_predm_volit3.docx" TargetMode="External"/><Relationship Id="rId1" Type="http://schemas.openxmlformats.org/officeDocument/2006/relationships/hyperlink" Target="https://pedf.cuni.cz/PEDF-1258-version1-2021_erasmus_uzn_predm_povin4.docx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jana.peclova@pedf.cuni.cz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webapps/" TargetMode="External"/><Relationship Id="rId1" Type="http://schemas.openxmlformats.org/officeDocument/2006/relationships/hyperlink" Target="https://pedf.cuni.cz/PEDF-393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9D02A-FF0B-455A-A7C4-DEE27C1002E6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678E650-EDB6-4613-97C8-E720BE68E54E}">
      <dgm:prSet phldrT="[Text]"/>
      <dgm:spPr/>
      <dgm:t>
        <a:bodyPr/>
        <a:lstStyle/>
        <a:p>
          <a:r>
            <a:rPr lang="cs-CZ" dirty="0" smtClean="0"/>
            <a:t>Před</a:t>
          </a:r>
          <a:endParaRPr lang="cs-CZ" dirty="0"/>
        </a:p>
      </dgm:t>
    </dgm:pt>
    <dgm:pt modelId="{3EC73DEB-0CB4-4FF0-893C-28E61E6717DB}" type="parTrans" cxnId="{BA16857F-987F-464F-ADD0-4B37BE627F72}">
      <dgm:prSet/>
      <dgm:spPr/>
      <dgm:t>
        <a:bodyPr/>
        <a:lstStyle/>
        <a:p>
          <a:endParaRPr lang="cs-CZ"/>
        </a:p>
      </dgm:t>
    </dgm:pt>
    <dgm:pt modelId="{79D1B923-4D50-4938-ABBC-060AFAC27C5A}" type="sibTrans" cxnId="{BA16857F-987F-464F-ADD0-4B37BE627F72}">
      <dgm:prSet/>
      <dgm:spPr/>
      <dgm:t>
        <a:bodyPr/>
        <a:lstStyle/>
        <a:p>
          <a:endParaRPr lang="cs-CZ"/>
        </a:p>
      </dgm:t>
    </dgm:pt>
    <dgm:pt modelId="{CF329749-11AA-4D7D-8323-207866C8B2F3}">
      <dgm:prSet phldrT="[Text]"/>
      <dgm:spPr/>
      <dgm:t>
        <a:bodyPr/>
        <a:lstStyle/>
        <a:p>
          <a:r>
            <a:rPr lang="cs-CZ" dirty="0" smtClean="0"/>
            <a:t>Během</a:t>
          </a:r>
          <a:endParaRPr lang="cs-CZ" dirty="0"/>
        </a:p>
      </dgm:t>
    </dgm:pt>
    <dgm:pt modelId="{C84D875D-ECDE-4472-A715-FE8132D9105D}" type="parTrans" cxnId="{C08D151E-2510-4E0E-B2C4-538900FB79A9}">
      <dgm:prSet/>
      <dgm:spPr/>
      <dgm:t>
        <a:bodyPr/>
        <a:lstStyle/>
        <a:p>
          <a:endParaRPr lang="cs-CZ"/>
        </a:p>
      </dgm:t>
    </dgm:pt>
    <dgm:pt modelId="{7EF9BA6F-9A31-4A37-A3F7-F415CDEC3858}" type="sibTrans" cxnId="{C08D151E-2510-4E0E-B2C4-538900FB79A9}">
      <dgm:prSet/>
      <dgm:spPr/>
      <dgm:t>
        <a:bodyPr/>
        <a:lstStyle/>
        <a:p>
          <a:endParaRPr lang="cs-CZ"/>
        </a:p>
      </dgm:t>
    </dgm:pt>
    <dgm:pt modelId="{D4E8659B-8606-4232-8D46-51B8DD575899}">
      <dgm:prSet phldrT="[Text]"/>
      <dgm:spPr/>
      <dgm:t>
        <a:bodyPr/>
        <a:lstStyle/>
        <a:p>
          <a:r>
            <a:rPr lang="cs-CZ" dirty="0" smtClean="0"/>
            <a:t>Po</a:t>
          </a:r>
          <a:endParaRPr lang="cs-CZ" dirty="0"/>
        </a:p>
      </dgm:t>
    </dgm:pt>
    <dgm:pt modelId="{074BC35F-74E5-4563-913C-2C98FE0825BD}" type="parTrans" cxnId="{1FB9B26F-7858-4F42-9FDD-9D4920D8C367}">
      <dgm:prSet/>
      <dgm:spPr/>
      <dgm:t>
        <a:bodyPr/>
        <a:lstStyle/>
        <a:p>
          <a:endParaRPr lang="cs-CZ"/>
        </a:p>
      </dgm:t>
    </dgm:pt>
    <dgm:pt modelId="{CE233306-CBEF-4FF9-95B8-8D5D57952786}" type="sibTrans" cxnId="{1FB9B26F-7858-4F42-9FDD-9D4920D8C367}">
      <dgm:prSet/>
      <dgm:spPr/>
      <dgm:t>
        <a:bodyPr/>
        <a:lstStyle/>
        <a:p>
          <a:endParaRPr lang="cs-CZ"/>
        </a:p>
      </dgm:t>
    </dgm:pt>
    <dgm:pt modelId="{DE9E6D0B-525A-49AD-B4E6-1DBACB88F45E}" type="pres">
      <dgm:prSet presAssocID="{A339D02A-FF0B-455A-A7C4-DEE27C1002E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373EE8-A718-4583-8859-49563B86DB55}" type="pres">
      <dgm:prSet presAssocID="{A678E650-EDB6-4613-97C8-E720BE68E54E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4BABFF-7378-401C-BF56-699AC955DA56}" type="pres">
      <dgm:prSet presAssocID="{79D1B923-4D50-4938-ABBC-060AFAC27C5A}" presName="space" presStyleCnt="0"/>
      <dgm:spPr/>
    </dgm:pt>
    <dgm:pt modelId="{DB936E68-8907-409F-872C-49DCB51485C4}" type="pres">
      <dgm:prSet presAssocID="{CF329749-11AA-4D7D-8323-207866C8B2F3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991FAD-C7BB-4910-81AE-6F86C8E6F054}" type="pres">
      <dgm:prSet presAssocID="{7EF9BA6F-9A31-4A37-A3F7-F415CDEC3858}" presName="space" presStyleCnt="0"/>
      <dgm:spPr/>
    </dgm:pt>
    <dgm:pt modelId="{02A7F232-01CB-488C-9A0D-BF8E868BF43C}" type="pres">
      <dgm:prSet presAssocID="{D4E8659B-8606-4232-8D46-51B8DD575899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8D151E-2510-4E0E-B2C4-538900FB79A9}" srcId="{A339D02A-FF0B-455A-A7C4-DEE27C1002E6}" destId="{CF329749-11AA-4D7D-8323-207866C8B2F3}" srcOrd="1" destOrd="0" parTransId="{C84D875D-ECDE-4472-A715-FE8132D9105D}" sibTransId="{7EF9BA6F-9A31-4A37-A3F7-F415CDEC3858}"/>
    <dgm:cxn modelId="{BA16857F-987F-464F-ADD0-4B37BE627F72}" srcId="{A339D02A-FF0B-455A-A7C4-DEE27C1002E6}" destId="{A678E650-EDB6-4613-97C8-E720BE68E54E}" srcOrd="0" destOrd="0" parTransId="{3EC73DEB-0CB4-4FF0-893C-28E61E6717DB}" sibTransId="{79D1B923-4D50-4938-ABBC-060AFAC27C5A}"/>
    <dgm:cxn modelId="{4DC9AD1B-64B1-430A-9551-4EA2B89ABB9F}" type="presOf" srcId="{CF329749-11AA-4D7D-8323-207866C8B2F3}" destId="{DB936E68-8907-409F-872C-49DCB51485C4}" srcOrd="0" destOrd="0" presId="urn:microsoft.com/office/officeart/2005/8/layout/venn3"/>
    <dgm:cxn modelId="{EAB23D23-7DF0-4B3C-BA92-B2396DCF8FA1}" type="presOf" srcId="{A339D02A-FF0B-455A-A7C4-DEE27C1002E6}" destId="{DE9E6D0B-525A-49AD-B4E6-1DBACB88F45E}" srcOrd="0" destOrd="0" presId="urn:microsoft.com/office/officeart/2005/8/layout/venn3"/>
    <dgm:cxn modelId="{F7C447E4-C42A-423E-AD5F-A90A5BFD13E0}" type="presOf" srcId="{A678E650-EDB6-4613-97C8-E720BE68E54E}" destId="{FC373EE8-A718-4583-8859-49563B86DB55}" srcOrd="0" destOrd="0" presId="urn:microsoft.com/office/officeart/2005/8/layout/venn3"/>
    <dgm:cxn modelId="{41E867BE-7727-4E9A-B361-51098A8DE397}" type="presOf" srcId="{D4E8659B-8606-4232-8D46-51B8DD575899}" destId="{02A7F232-01CB-488C-9A0D-BF8E868BF43C}" srcOrd="0" destOrd="0" presId="urn:microsoft.com/office/officeart/2005/8/layout/venn3"/>
    <dgm:cxn modelId="{1FB9B26F-7858-4F42-9FDD-9D4920D8C367}" srcId="{A339D02A-FF0B-455A-A7C4-DEE27C1002E6}" destId="{D4E8659B-8606-4232-8D46-51B8DD575899}" srcOrd="2" destOrd="0" parTransId="{074BC35F-74E5-4563-913C-2C98FE0825BD}" sibTransId="{CE233306-CBEF-4FF9-95B8-8D5D57952786}"/>
    <dgm:cxn modelId="{D19ADC06-35AC-45F3-B400-084360C5649C}" type="presParOf" srcId="{DE9E6D0B-525A-49AD-B4E6-1DBACB88F45E}" destId="{FC373EE8-A718-4583-8859-49563B86DB55}" srcOrd="0" destOrd="0" presId="urn:microsoft.com/office/officeart/2005/8/layout/venn3"/>
    <dgm:cxn modelId="{7953D141-531C-4514-9A3C-AA886201BFA3}" type="presParOf" srcId="{DE9E6D0B-525A-49AD-B4E6-1DBACB88F45E}" destId="{CA4BABFF-7378-401C-BF56-699AC955DA56}" srcOrd="1" destOrd="0" presId="urn:microsoft.com/office/officeart/2005/8/layout/venn3"/>
    <dgm:cxn modelId="{A0C410B5-7B05-4CCA-8D0A-FDA87D185CBD}" type="presParOf" srcId="{DE9E6D0B-525A-49AD-B4E6-1DBACB88F45E}" destId="{DB936E68-8907-409F-872C-49DCB51485C4}" srcOrd="2" destOrd="0" presId="urn:microsoft.com/office/officeart/2005/8/layout/venn3"/>
    <dgm:cxn modelId="{139B9AB8-7E2E-4691-8843-A33018B9074D}" type="presParOf" srcId="{DE9E6D0B-525A-49AD-B4E6-1DBACB88F45E}" destId="{FC991FAD-C7BB-4910-81AE-6F86C8E6F054}" srcOrd="3" destOrd="0" presId="urn:microsoft.com/office/officeart/2005/8/layout/venn3"/>
    <dgm:cxn modelId="{CB7B51F4-EE38-4E4F-BB3F-9364706A8D49}" type="presParOf" srcId="{DE9E6D0B-525A-49AD-B4E6-1DBACB88F45E}" destId="{02A7F232-01CB-488C-9A0D-BF8E868BF43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2FD680-C1CD-45DC-B51A-73BADA2FFDD0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E6EADD8-7105-4B25-9E49-4AEDE5DD13AD}">
      <dgm:prSet phldrT="[Text]"/>
      <dgm:spPr/>
      <dgm:t>
        <a:bodyPr/>
        <a:lstStyle/>
        <a:p>
          <a:r>
            <a:rPr lang="cs-CZ" dirty="0" smtClean="0"/>
            <a:t>Akceptační dopis</a:t>
          </a:r>
        </a:p>
        <a:p>
          <a:r>
            <a:rPr lang="cs-CZ" dirty="0" smtClean="0"/>
            <a:t>„</a:t>
          </a:r>
          <a:r>
            <a:rPr lang="cs-CZ" dirty="0" err="1" smtClean="0"/>
            <a:t>Letter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Acceptance</a:t>
          </a:r>
          <a:r>
            <a:rPr lang="cs-CZ" dirty="0" smtClean="0"/>
            <a:t>“</a:t>
          </a:r>
          <a:endParaRPr lang="cs-CZ" dirty="0"/>
        </a:p>
      </dgm:t>
    </dgm:pt>
    <dgm:pt modelId="{55D282DB-50A6-46D5-A75C-65B011D652AA}" type="parTrans" cxnId="{4532623B-9339-4ADE-B027-5993B98308C4}">
      <dgm:prSet/>
      <dgm:spPr/>
      <dgm:t>
        <a:bodyPr/>
        <a:lstStyle/>
        <a:p>
          <a:endParaRPr lang="cs-CZ"/>
        </a:p>
      </dgm:t>
    </dgm:pt>
    <dgm:pt modelId="{A59A6588-0D7B-433A-B430-AC3BEA896104}" type="sibTrans" cxnId="{4532623B-9339-4ADE-B027-5993B98308C4}">
      <dgm:prSet/>
      <dgm:spPr/>
      <dgm:t>
        <a:bodyPr/>
        <a:lstStyle/>
        <a:p>
          <a:endParaRPr lang="cs-CZ"/>
        </a:p>
      </dgm:t>
    </dgm:pt>
    <dgm:pt modelId="{D25D3BCE-D280-4117-8596-154A66C92732}">
      <dgm:prSet phldrT="[Text]" custT="1"/>
      <dgm:spPr/>
      <dgm:t>
        <a:bodyPr/>
        <a:lstStyle/>
        <a:p>
          <a:r>
            <a:rPr lang="cs-CZ" sz="1500" b="1" dirty="0" smtClean="0"/>
            <a:t>Vydává zahraniční univerzita</a:t>
          </a:r>
        </a:p>
        <a:p>
          <a:r>
            <a:rPr lang="cs-CZ" sz="1400" b="1" i="1" dirty="0" smtClean="0"/>
            <a:t>Automaticky / na žádost studenta</a:t>
          </a:r>
        </a:p>
        <a:p>
          <a:r>
            <a:rPr lang="cs-CZ" sz="1400" b="1" i="1" dirty="0" smtClean="0"/>
            <a:t>(vlastní formát) </a:t>
          </a:r>
        </a:p>
      </dgm:t>
    </dgm:pt>
    <dgm:pt modelId="{C37E23B5-1265-49AE-82D0-B5F55558F93F}" type="parTrans" cxnId="{BF5E0DF7-8F82-4E91-A2B2-55DFD1ACB793}">
      <dgm:prSet/>
      <dgm:spPr/>
      <dgm:t>
        <a:bodyPr/>
        <a:lstStyle/>
        <a:p>
          <a:endParaRPr lang="cs-CZ"/>
        </a:p>
      </dgm:t>
    </dgm:pt>
    <dgm:pt modelId="{A5564EBE-A3C1-42EB-918A-CA68D1E0EA35}" type="sibTrans" cxnId="{BF5E0DF7-8F82-4E91-A2B2-55DFD1ACB793}">
      <dgm:prSet/>
      <dgm:spPr/>
      <dgm:t>
        <a:bodyPr/>
        <a:lstStyle/>
        <a:p>
          <a:endParaRPr lang="cs-CZ"/>
        </a:p>
      </dgm:t>
    </dgm:pt>
    <dgm:pt modelId="{ABCAE7F7-9F6D-42F5-B69E-DF7437930BAD}">
      <dgm:prSet phldrT="[Text]" custT="1"/>
      <dgm:spPr/>
      <dgm:t>
        <a:bodyPr/>
        <a:lstStyle/>
        <a:p>
          <a:r>
            <a:rPr lang="cs-CZ" sz="2200" dirty="0" smtClean="0"/>
            <a:t>Poslat dokument na OZV</a:t>
          </a:r>
        </a:p>
        <a:p>
          <a:r>
            <a:rPr lang="cs-CZ" sz="2000" b="0" i="1" dirty="0" smtClean="0"/>
            <a:t>(stačí mailem)</a:t>
          </a:r>
        </a:p>
      </dgm:t>
    </dgm:pt>
    <dgm:pt modelId="{8C4D9B5C-EA1D-4BE6-8D0A-A49FDF3D79AB}" type="parTrans" cxnId="{99571788-2ECF-4BE3-9F93-D47E72377ECA}">
      <dgm:prSet/>
      <dgm:spPr/>
      <dgm:t>
        <a:bodyPr/>
        <a:lstStyle/>
        <a:p>
          <a:endParaRPr lang="cs-CZ"/>
        </a:p>
      </dgm:t>
    </dgm:pt>
    <dgm:pt modelId="{024C1433-4DA5-40DA-809F-91C815CAAD5A}" type="sibTrans" cxnId="{99571788-2ECF-4BE3-9F93-D47E72377ECA}">
      <dgm:prSet/>
      <dgm:spPr/>
      <dgm:t>
        <a:bodyPr/>
        <a:lstStyle/>
        <a:p>
          <a:endParaRPr lang="cs-CZ"/>
        </a:p>
      </dgm:t>
    </dgm:pt>
    <dgm:pt modelId="{FADD643F-933D-49AB-94F7-0323DEAA45FD}" type="pres">
      <dgm:prSet presAssocID="{642FD680-C1CD-45DC-B51A-73BADA2FFDD0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A925966-F20B-4795-980D-159EE1841603}" type="pres">
      <dgm:prSet presAssocID="{8E6EADD8-7105-4B25-9E49-4AEDE5DD13AD}" presName="hierRoot1" presStyleCnt="0">
        <dgm:presLayoutVars>
          <dgm:hierBranch val="init"/>
        </dgm:presLayoutVars>
      </dgm:prSet>
      <dgm:spPr/>
    </dgm:pt>
    <dgm:pt modelId="{B1DB30A8-B214-4B29-8D2E-7C958B4F0D83}" type="pres">
      <dgm:prSet presAssocID="{8E6EADD8-7105-4B25-9E49-4AEDE5DD13AD}" presName="rootComposite1" presStyleCnt="0"/>
      <dgm:spPr/>
    </dgm:pt>
    <dgm:pt modelId="{0EB2842A-0C5D-4B08-AA62-B34D91917B36}" type="pres">
      <dgm:prSet presAssocID="{8E6EADD8-7105-4B25-9E49-4AEDE5DD13AD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412158-A132-48BF-8716-C8514BC38FE7}" type="pres">
      <dgm:prSet presAssocID="{8E6EADD8-7105-4B25-9E49-4AEDE5DD13AD}" presName="topArc1" presStyleLbl="parChTrans1D1" presStyleIdx="0" presStyleCnt="6"/>
      <dgm:spPr/>
    </dgm:pt>
    <dgm:pt modelId="{DCEAA19E-F29D-4737-B35A-3D3F6292140E}" type="pres">
      <dgm:prSet presAssocID="{8E6EADD8-7105-4B25-9E49-4AEDE5DD13AD}" presName="bottomArc1" presStyleLbl="parChTrans1D1" presStyleIdx="1" presStyleCnt="6"/>
      <dgm:spPr/>
    </dgm:pt>
    <dgm:pt modelId="{AE84AF08-58C0-4CFD-AE66-89175C720CE6}" type="pres">
      <dgm:prSet presAssocID="{8E6EADD8-7105-4B25-9E49-4AEDE5DD13AD}" presName="topConnNode1" presStyleLbl="node1" presStyleIdx="0" presStyleCnt="0"/>
      <dgm:spPr/>
      <dgm:t>
        <a:bodyPr/>
        <a:lstStyle/>
        <a:p>
          <a:endParaRPr lang="cs-CZ"/>
        </a:p>
      </dgm:t>
    </dgm:pt>
    <dgm:pt modelId="{CC0BB878-4C27-40B1-8D39-F250E250AB04}" type="pres">
      <dgm:prSet presAssocID="{8E6EADD8-7105-4B25-9E49-4AEDE5DD13AD}" presName="hierChild2" presStyleCnt="0"/>
      <dgm:spPr/>
    </dgm:pt>
    <dgm:pt modelId="{19C95A81-A6E6-47B7-9CF9-4EDD83FD96CD}" type="pres">
      <dgm:prSet presAssocID="{C37E23B5-1265-49AE-82D0-B5F55558F93F}" presName="Name28" presStyleLbl="parChTrans1D2" presStyleIdx="0" presStyleCnt="1"/>
      <dgm:spPr/>
      <dgm:t>
        <a:bodyPr/>
        <a:lstStyle/>
        <a:p>
          <a:endParaRPr lang="cs-CZ"/>
        </a:p>
      </dgm:t>
    </dgm:pt>
    <dgm:pt modelId="{0F449EF9-3A81-4451-B187-9ABD1B03D202}" type="pres">
      <dgm:prSet presAssocID="{D25D3BCE-D280-4117-8596-154A66C92732}" presName="hierRoot2" presStyleCnt="0">
        <dgm:presLayoutVars>
          <dgm:hierBranch val="init"/>
        </dgm:presLayoutVars>
      </dgm:prSet>
      <dgm:spPr/>
    </dgm:pt>
    <dgm:pt modelId="{2A6B0D6B-67D1-44CD-914B-543A4AFAB1B2}" type="pres">
      <dgm:prSet presAssocID="{D25D3BCE-D280-4117-8596-154A66C92732}" presName="rootComposite2" presStyleCnt="0"/>
      <dgm:spPr/>
    </dgm:pt>
    <dgm:pt modelId="{3C8B36C2-7689-411A-8EFF-6BDA3962B919}" type="pres">
      <dgm:prSet presAssocID="{D25D3BCE-D280-4117-8596-154A66C9273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DC791F-795A-4AD9-81AD-6E4BDE17E184}" type="pres">
      <dgm:prSet presAssocID="{D25D3BCE-D280-4117-8596-154A66C92732}" presName="topArc2" presStyleLbl="parChTrans1D1" presStyleIdx="2" presStyleCnt="6"/>
      <dgm:spPr/>
    </dgm:pt>
    <dgm:pt modelId="{7B58BAAD-58E2-4ADB-92D7-D6710C988EBD}" type="pres">
      <dgm:prSet presAssocID="{D25D3BCE-D280-4117-8596-154A66C92732}" presName="bottomArc2" presStyleLbl="parChTrans1D1" presStyleIdx="3" presStyleCnt="6"/>
      <dgm:spPr/>
    </dgm:pt>
    <dgm:pt modelId="{61BB77DD-2204-432B-B75A-D08728502AA9}" type="pres">
      <dgm:prSet presAssocID="{D25D3BCE-D280-4117-8596-154A66C92732}" presName="topConnNode2" presStyleLbl="node2" presStyleIdx="0" presStyleCnt="0"/>
      <dgm:spPr/>
      <dgm:t>
        <a:bodyPr/>
        <a:lstStyle/>
        <a:p>
          <a:endParaRPr lang="cs-CZ"/>
        </a:p>
      </dgm:t>
    </dgm:pt>
    <dgm:pt modelId="{A663A02F-8707-49A0-A29F-96D236ED03C7}" type="pres">
      <dgm:prSet presAssocID="{D25D3BCE-D280-4117-8596-154A66C92732}" presName="hierChild4" presStyleCnt="0"/>
      <dgm:spPr/>
    </dgm:pt>
    <dgm:pt modelId="{4DC3E58E-B134-4BDE-9CEC-669789238CB4}" type="pres">
      <dgm:prSet presAssocID="{8C4D9B5C-EA1D-4BE6-8D0A-A49FDF3D79AB}" presName="Name28" presStyleLbl="parChTrans1D3" presStyleIdx="0" presStyleCnt="1"/>
      <dgm:spPr/>
      <dgm:t>
        <a:bodyPr/>
        <a:lstStyle/>
        <a:p>
          <a:endParaRPr lang="cs-CZ"/>
        </a:p>
      </dgm:t>
    </dgm:pt>
    <dgm:pt modelId="{8BD07613-375E-4E9A-AC7D-FB498DBFBF98}" type="pres">
      <dgm:prSet presAssocID="{ABCAE7F7-9F6D-42F5-B69E-DF7437930BAD}" presName="hierRoot2" presStyleCnt="0">
        <dgm:presLayoutVars>
          <dgm:hierBranch val="init"/>
        </dgm:presLayoutVars>
      </dgm:prSet>
      <dgm:spPr/>
    </dgm:pt>
    <dgm:pt modelId="{77A6DC4D-ED14-4958-9813-DD32E606813A}" type="pres">
      <dgm:prSet presAssocID="{ABCAE7F7-9F6D-42F5-B69E-DF7437930BAD}" presName="rootComposite2" presStyleCnt="0"/>
      <dgm:spPr/>
    </dgm:pt>
    <dgm:pt modelId="{99182781-85EA-4DBB-A3B1-C3D0183B07E8}" type="pres">
      <dgm:prSet presAssocID="{ABCAE7F7-9F6D-42F5-B69E-DF7437930BA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2647CA-FEAE-4ADB-A45B-12F799A3F16F}" type="pres">
      <dgm:prSet presAssocID="{ABCAE7F7-9F6D-42F5-B69E-DF7437930BAD}" presName="topArc2" presStyleLbl="parChTrans1D1" presStyleIdx="4" presStyleCnt="6"/>
      <dgm:spPr/>
    </dgm:pt>
    <dgm:pt modelId="{E52E7D16-CE7B-4DEA-840C-52572728A2F4}" type="pres">
      <dgm:prSet presAssocID="{ABCAE7F7-9F6D-42F5-B69E-DF7437930BAD}" presName="bottomArc2" presStyleLbl="parChTrans1D1" presStyleIdx="5" presStyleCnt="6"/>
      <dgm:spPr/>
    </dgm:pt>
    <dgm:pt modelId="{E72B7EFD-01F3-49A1-971B-59480DE55BB7}" type="pres">
      <dgm:prSet presAssocID="{ABCAE7F7-9F6D-42F5-B69E-DF7437930BAD}" presName="topConnNode2" presStyleLbl="node3" presStyleIdx="0" presStyleCnt="0"/>
      <dgm:spPr/>
      <dgm:t>
        <a:bodyPr/>
        <a:lstStyle/>
        <a:p>
          <a:endParaRPr lang="cs-CZ"/>
        </a:p>
      </dgm:t>
    </dgm:pt>
    <dgm:pt modelId="{B29FC03B-4824-4ACA-9BB5-B1FF28C47389}" type="pres">
      <dgm:prSet presAssocID="{ABCAE7F7-9F6D-42F5-B69E-DF7437930BAD}" presName="hierChild4" presStyleCnt="0"/>
      <dgm:spPr/>
    </dgm:pt>
    <dgm:pt modelId="{0DB1AD0A-57AA-4F78-A369-21F099827273}" type="pres">
      <dgm:prSet presAssocID="{ABCAE7F7-9F6D-42F5-B69E-DF7437930BAD}" presName="hierChild5" presStyleCnt="0"/>
      <dgm:spPr/>
    </dgm:pt>
    <dgm:pt modelId="{62B77823-FA21-4E34-A8C1-A9FC2297AB3D}" type="pres">
      <dgm:prSet presAssocID="{D25D3BCE-D280-4117-8596-154A66C92732}" presName="hierChild5" presStyleCnt="0"/>
      <dgm:spPr/>
    </dgm:pt>
    <dgm:pt modelId="{F3431FCB-7451-49F4-BB8B-E43106DCFA96}" type="pres">
      <dgm:prSet presAssocID="{8E6EADD8-7105-4B25-9E49-4AEDE5DD13AD}" presName="hierChild3" presStyleCnt="0"/>
      <dgm:spPr/>
    </dgm:pt>
  </dgm:ptLst>
  <dgm:cxnLst>
    <dgm:cxn modelId="{361F593E-5E80-4986-9F7F-880A6481E3E2}" type="presOf" srcId="{ABCAE7F7-9F6D-42F5-B69E-DF7437930BAD}" destId="{99182781-85EA-4DBB-A3B1-C3D0183B07E8}" srcOrd="0" destOrd="0" presId="urn:microsoft.com/office/officeart/2008/layout/HalfCircleOrganizationChart"/>
    <dgm:cxn modelId="{7E04EDE5-2C0D-42C0-94F4-967095F3A09D}" type="presOf" srcId="{C37E23B5-1265-49AE-82D0-B5F55558F93F}" destId="{19C95A81-A6E6-47B7-9CF9-4EDD83FD96CD}" srcOrd="0" destOrd="0" presId="urn:microsoft.com/office/officeart/2008/layout/HalfCircleOrganizationChart"/>
    <dgm:cxn modelId="{DF2B1E5B-5D34-4202-9553-7CA89AAFCEBF}" type="presOf" srcId="{8C4D9B5C-EA1D-4BE6-8D0A-A49FDF3D79AB}" destId="{4DC3E58E-B134-4BDE-9CEC-669789238CB4}" srcOrd="0" destOrd="0" presId="urn:microsoft.com/office/officeart/2008/layout/HalfCircleOrganizationChart"/>
    <dgm:cxn modelId="{E3BF1041-73B7-44C9-A050-A4EAC353971B}" type="presOf" srcId="{8E6EADD8-7105-4B25-9E49-4AEDE5DD13AD}" destId="{AE84AF08-58C0-4CFD-AE66-89175C720CE6}" srcOrd="1" destOrd="0" presId="urn:microsoft.com/office/officeart/2008/layout/HalfCircleOrganizationChart"/>
    <dgm:cxn modelId="{BF5E0DF7-8F82-4E91-A2B2-55DFD1ACB793}" srcId="{8E6EADD8-7105-4B25-9E49-4AEDE5DD13AD}" destId="{D25D3BCE-D280-4117-8596-154A66C92732}" srcOrd="0" destOrd="0" parTransId="{C37E23B5-1265-49AE-82D0-B5F55558F93F}" sibTransId="{A5564EBE-A3C1-42EB-918A-CA68D1E0EA35}"/>
    <dgm:cxn modelId="{94C2C2AC-9062-4CF0-8CC4-36520CDF2B7A}" type="presOf" srcId="{642FD680-C1CD-45DC-B51A-73BADA2FFDD0}" destId="{FADD643F-933D-49AB-94F7-0323DEAA45FD}" srcOrd="0" destOrd="0" presId="urn:microsoft.com/office/officeart/2008/layout/HalfCircleOrganizationChart"/>
    <dgm:cxn modelId="{4532623B-9339-4ADE-B027-5993B98308C4}" srcId="{642FD680-C1CD-45DC-B51A-73BADA2FFDD0}" destId="{8E6EADD8-7105-4B25-9E49-4AEDE5DD13AD}" srcOrd="0" destOrd="0" parTransId="{55D282DB-50A6-46D5-A75C-65B011D652AA}" sibTransId="{A59A6588-0D7B-433A-B430-AC3BEA896104}"/>
    <dgm:cxn modelId="{99571788-2ECF-4BE3-9F93-D47E72377ECA}" srcId="{D25D3BCE-D280-4117-8596-154A66C92732}" destId="{ABCAE7F7-9F6D-42F5-B69E-DF7437930BAD}" srcOrd="0" destOrd="0" parTransId="{8C4D9B5C-EA1D-4BE6-8D0A-A49FDF3D79AB}" sibTransId="{024C1433-4DA5-40DA-809F-91C815CAAD5A}"/>
    <dgm:cxn modelId="{DB6EA934-AE3E-4535-AC4A-C38BCA2A4C3B}" type="presOf" srcId="{D25D3BCE-D280-4117-8596-154A66C92732}" destId="{61BB77DD-2204-432B-B75A-D08728502AA9}" srcOrd="1" destOrd="0" presId="urn:microsoft.com/office/officeart/2008/layout/HalfCircleOrganizationChart"/>
    <dgm:cxn modelId="{64761975-3486-45EF-8280-B0FC32FE3C47}" type="presOf" srcId="{D25D3BCE-D280-4117-8596-154A66C92732}" destId="{3C8B36C2-7689-411A-8EFF-6BDA3962B919}" srcOrd="0" destOrd="0" presId="urn:microsoft.com/office/officeart/2008/layout/HalfCircleOrganizationChart"/>
    <dgm:cxn modelId="{16C6DA77-0365-4963-A12C-5FDFD5593909}" type="presOf" srcId="{ABCAE7F7-9F6D-42F5-B69E-DF7437930BAD}" destId="{E72B7EFD-01F3-49A1-971B-59480DE55BB7}" srcOrd="1" destOrd="0" presId="urn:microsoft.com/office/officeart/2008/layout/HalfCircleOrganizationChart"/>
    <dgm:cxn modelId="{BF147A39-7934-45DC-83B1-B49941068C8F}" type="presOf" srcId="{8E6EADD8-7105-4B25-9E49-4AEDE5DD13AD}" destId="{0EB2842A-0C5D-4B08-AA62-B34D91917B36}" srcOrd="0" destOrd="0" presId="urn:microsoft.com/office/officeart/2008/layout/HalfCircleOrganizationChart"/>
    <dgm:cxn modelId="{C4CA4A04-C300-4175-8282-110515C56E68}" type="presParOf" srcId="{FADD643F-933D-49AB-94F7-0323DEAA45FD}" destId="{5A925966-F20B-4795-980D-159EE1841603}" srcOrd="0" destOrd="0" presId="urn:microsoft.com/office/officeart/2008/layout/HalfCircleOrganizationChart"/>
    <dgm:cxn modelId="{18A88FCD-C585-43D7-BAC8-E573C0A776F7}" type="presParOf" srcId="{5A925966-F20B-4795-980D-159EE1841603}" destId="{B1DB30A8-B214-4B29-8D2E-7C958B4F0D83}" srcOrd="0" destOrd="0" presId="urn:microsoft.com/office/officeart/2008/layout/HalfCircleOrganizationChart"/>
    <dgm:cxn modelId="{C04C8621-9A3D-4692-8BA9-EA5F8122678C}" type="presParOf" srcId="{B1DB30A8-B214-4B29-8D2E-7C958B4F0D83}" destId="{0EB2842A-0C5D-4B08-AA62-B34D91917B36}" srcOrd="0" destOrd="0" presId="urn:microsoft.com/office/officeart/2008/layout/HalfCircleOrganizationChart"/>
    <dgm:cxn modelId="{32317C0A-A18D-4FB9-9018-C82A5FB9BD06}" type="presParOf" srcId="{B1DB30A8-B214-4B29-8D2E-7C958B4F0D83}" destId="{21412158-A132-48BF-8716-C8514BC38FE7}" srcOrd="1" destOrd="0" presId="urn:microsoft.com/office/officeart/2008/layout/HalfCircleOrganizationChart"/>
    <dgm:cxn modelId="{339ADA13-D13A-44D6-B0DB-9BB492710421}" type="presParOf" srcId="{B1DB30A8-B214-4B29-8D2E-7C958B4F0D83}" destId="{DCEAA19E-F29D-4737-B35A-3D3F6292140E}" srcOrd="2" destOrd="0" presId="urn:microsoft.com/office/officeart/2008/layout/HalfCircleOrganizationChart"/>
    <dgm:cxn modelId="{DD4BBE22-6A0D-4AE7-8473-DA5B3C130DB8}" type="presParOf" srcId="{B1DB30A8-B214-4B29-8D2E-7C958B4F0D83}" destId="{AE84AF08-58C0-4CFD-AE66-89175C720CE6}" srcOrd="3" destOrd="0" presId="urn:microsoft.com/office/officeart/2008/layout/HalfCircleOrganizationChart"/>
    <dgm:cxn modelId="{112809E6-1C88-4901-A415-64E2332F04E5}" type="presParOf" srcId="{5A925966-F20B-4795-980D-159EE1841603}" destId="{CC0BB878-4C27-40B1-8D39-F250E250AB04}" srcOrd="1" destOrd="0" presId="urn:microsoft.com/office/officeart/2008/layout/HalfCircleOrganizationChart"/>
    <dgm:cxn modelId="{81B5CCF5-3FEC-40F8-9A34-055BFF32B463}" type="presParOf" srcId="{CC0BB878-4C27-40B1-8D39-F250E250AB04}" destId="{19C95A81-A6E6-47B7-9CF9-4EDD83FD96CD}" srcOrd="0" destOrd="0" presId="urn:microsoft.com/office/officeart/2008/layout/HalfCircleOrganizationChart"/>
    <dgm:cxn modelId="{2972651D-6A46-41EB-BB41-06A794D272E3}" type="presParOf" srcId="{CC0BB878-4C27-40B1-8D39-F250E250AB04}" destId="{0F449EF9-3A81-4451-B187-9ABD1B03D202}" srcOrd="1" destOrd="0" presId="urn:microsoft.com/office/officeart/2008/layout/HalfCircleOrganizationChart"/>
    <dgm:cxn modelId="{E6F5116D-2AFA-44D3-98D7-B2BA817353F0}" type="presParOf" srcId="{0F449EF9-3A81-4451-B187-9ABD1B03D202}" destId="{2A6B0D6B-67D1-44CD-914B-543A4AFAB1B2}" srcOrd="0" destOrd="0" presId="urn:microsoft.com/office/officeart/2008/layout/HalfCircleOrganizationChart"/>
    <dgm:cxn modelId="{0B5C100F-3B30-4386-B7F1-53353DAEB1C9}" type="presParOf" srcId="{2A6B0D6B-67D1-44CD-914B-543A4AFAB1B2}" destId="{3C8B36C2-7689-411A-8EFF-6BDA3962B919}" srcOrd="0" destOrd="0" presId="urn:microsoft.com/office/officeart/2008/layout/HalfCircleOrganizationChart"/>
    <dgm:cxn modelId="{7ABC343A-118B-41FA-AA54-9BA4AE31C971}" type="presParOf" srcId="{2A6B0D6B-67D1-44CD-914B-543A4AFAB1B2}" destId="{63DC791F-795A-4AD9-81AD-6E4BDE17E184}" srcOrd="1" destOrd="0" presId="urn:microsoft.com/office/officeart/2008/layout/HalfCircleOrganizationChart"/>
    <dgm:cxn modelId="{6053F75E-3F4D-4AC7-BA84-9C693AEAA3A0}" type="presParOf" srcId="{2A6B0D6B-67D1-44CD-914B-543A4AFAB1B2}" destId="{7B58BAAD-58E2-4ADB-92D7-D6710C988EBD}" srcOrd="2" destOrd="0" presId="urn:microsoft.com/office/officeart/2008/layout/HalfCircleOrganizationChart"/>
    <dgm:cxn modelId="{1BAA8139-A842-4A2F-90E7-9416F9B0ABD9}" type="presParOf" srcId="{2A6B0D6B-67D1-44CD-914B-543A4AFAB1B2}" destId="{61BB77DD-2204-432B-B75A-D08728502AA9}" srcOrd="3" destOrd="0" presId="urn:microsoft.com/office/officeart/2008/layout/HalfCircleOrganizationChart"/>
    <dgm:cxn modelId="{8D3FD8CE-B839-4738-A7BD-2218704919C9}" type="presParOf" srcId="{0F449EF9-3A81-4451-B187-9ABD1B03D202}" destId="{A663A02F-8707-49A0-A29F-96D236ED03C7}" srcOrd="1" destOrd="0" presId="urn:microsoft.com/office/officeart/2008/layout/HalfCircleOrganizationChart"/>
    <dgm:cxn modelId="{EBEEEE2B-891F-4964-9B66-072E9CE815DD}" type="presParOf" srcId="{A663A02F-8707-49A0-A29F-96D236ED03C7}" destId="{4DC3E58E-B134-4BDE-9CEC-669789238CB4}" srcOrd="0" destOrd="0" presId="urn:microsoft.com/office/officeart/2008/layout/HalfCircleOrganizationChart"/>
    <dgm:cxn modelId="{20025892-236A-4CE7-8711-4BCF5D31896A}" type="presParOf" srcId="{A663A02F-8707-49A0-A29F-96D236ED03C7}" destId="{8BD07613-375E-4E9A-AC7D-FB498DBFBF98}" srcOrd="1" destOrd="0" presId="urn:microsoft.com/office/officeart/2008/layout/HalfCircleOrganizationChart"/>
    <dgm:cxn modelId="{7D08C283-D523-46B0-8127-8BB2BDE5D4D6}" type="presParOf" srcId="{8BD07613-375E-4E9A-AC7D-FB498DBFBF98}" destId="{77A6DC4D-ED14-4958-9813-DD32E606813A}" srcOrd="0" destOrd="0" presId="urn:microsoft.com/office/officeart/2008/layout/HalfCircleOrganizationChart"/>
    <dgm:cxn modelId="{D4C00B73-303C-490A-A818-2D46551FD889}" type="presParOf" srcId="{77A6DC4D-ED14-4958-9813-DD32E606813A}" destId="{99182781-85EA-4DBB-A3B1-C3D0183B07E8}" srcOrd="0" destOrd="0" presId="urn:microsoft.com/office/officeart/2008/layout/HalfCircleOrganizationChart"/>
    <dgm:cxn modelId="{399474E9-3753-4D78-8E45-439DE7874A04}" type="presParOf" srcId="{77A6DC4D-ED14-4958-9813-DD32E606813A}" destId="{262647CA-FEAE-4ADB-A45B-12F799A3F16F}" srcOrd="1" destOrd="0" presId="urn:microsoft.com/office/officeart/2008/layout/HalfCircleOrganizationChart"/>
    <dgm:cxn modelId="{5FF1BCD3-64E2-4C5A-B4AD-FC81366B0BA7}" type="presParOf" srcId="{77A6DC4D-ED14-4958-9813-DD32E606813A}" destId="{E52E7D16-CE7B-4DEA-840C-52572728A2F4}" srcOrd="2" destOrd="0" presId="urn:microsoft.com/office/officeart/2008/layout/HalfCircleOrganizationChart"/>
    <dgm:cxn modelId="{E8FE65C1-9AC0-4F53-8237-A996FA47F362}" type="presParOf" srcId="{77A6DC4D-ED14-4958-9813-DD32E606813A}" destId="{E72B7EFD-01F3-49A1-971B-59480DE55BB7}" srcOrd="3" destOrd="0" presId="urn:microsoft.com/office/officeart/2008/layout/HalfCircleOrganizationChart"/>
    <dgm:cxn modelId="{D381AEE3-E087-416F-94BD-F58B3069985C}" type="presParOf" srcId="{8BD07613-375E-4E9A-AC7D-FB498DBFBF98}" destId="{B29FC03B-4824-4ACA-9BB5-B1FF28C47389}" srcOrd="1" destOrd="0" presId="urn:microsoft.com/office/officeart/2008/layout/HalfCircleOrganizationChart"/>
    <dgm:cxn modelId="{2FFF7FD8-899D-4A12-A053-43385C7AA8F3}" type="presParOf" srcId="{8BD07613-375E-4E9A-AC7D-FB498DBFBF98}" destId="{0DB1AD0A-57AA-4F78-A369-21F099827273}" srcOrd="2" destOrd="0" presId="urn:microsoft.com/office/officeart/2008/layout/HalfCircleOrganizationChart"/>
    <dgm:cxn modelId="{175437D5-16A4-482D-91DD-1A589B742251}" type="presParOf" srcId="{0F449EF9-3A81-4451-B187-9ABD1B03D202}" destId="{62B77823-FA21-4E34-A8C1-A9FC2297AB3D}" srcOrd="2" destOrd="0" presId="urn:microsoft.com/office/officeart/2008/layout/HalfCircleOrganizationChart"/>
    <dgm:cxn modelId="{6E93573B-0E12-4074-87E1-D71C84909C76}" type="presParOf" srcId="{5A925966-F20B-4795-980D-159EE1841603}" destId="{F3431FCB-7451-49F4-BB8B-E43106DCFA9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80C032-8C90-4501-8E2A-D6D8BE9FB49B}" type="doc">
      <dgm:prSet loTypeId="urn:microsoft.com/office/officeart/2008/layout/HexagonCluster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D12C7276-64C2-4F6B-B4AE-13F36A8C5E2F}">
      <dgm:prSet phldrT="[Text]"/>
      <dgm:spPr/>
      <dgm:t>
        <a:bodyPr/>
        <a:lstStyle/>
        <a:p>
          <a:r>
            <a:rPr lang="cs-CZ" dirty="0" smtClean="0"/>
            <a:t>Do studijního plánu na mobilitu vkládáte </a:t>
          </a:r>
          <a:r>
            <a:rPr lang="cs-CZ" b="1" u="sng" dirty="0" smtClean="0">
              <a:solidFill>
                <a:srgbClr val="FF0000"/>
              </a:solidFill>
            </a:rPr>
            <a:t>POUZE ekvivalentní předměty </a:t>
          </a:r>
          <a:r>
            <a:rPr lang="cs-CZ" dirty="0" smtClean="0"/>
            <a:t>z českého studijního plánu.</a:t>
          </a:r>
          <a:endParaRPr lang="cs-CZ" dirty="0"/>
        </a:p>
      </dgm:t>
    </dgm:pt>
    <dgm:pt modelId="{88288B65-B21D-4716-9538-F87AA83CDFB8}" type="parTrans" cxnId="{B6AC59F1-A67B-4E47-99AD-0FA2D8864216}">
      <dgm:prSet/>
      <dgm:spPr/>
      <dgm:t>
        <a:bodyPr/>
        <a:lstStyle/>
        <a:p>
          <a:endParaRPr lang="cs-CZ"/>
        </a:p>
      </dgm:t>
    </dgm:pt>
    <dgm:pt modelId="{BFE7F605-272A-429A-BB6B-97577379CBFE}" type="sibTrans" cxnId="{B6AC59F1-A67B-4E47-99AD-0FA2D8864216}">
      <dgm:prSet/>
      <dgm:spPr/>
      <dgm:t>
        <a:bodyPr/>
        <a:lstStyle/>
        <a:p>
          <a:endParaRPr lang="cs-CZ"/>
        </a:p>
      </dgm:t>
    </dgm:pt>
    <dgm:pt modelId="{E7D1C97A-967F-4F9F-AD17-DD15F76AB809}">
      <dgm:prSet phldrT="[Text]"/>
      <dgm:spPr/>
      <dgm:t>
        <a:bodyPr/>
        <a:lstStyle/>
        <a:p>
          <a:r>
            <a:rPr lang="cs-CZ" dirty="0" smtClean="0"/>
            <a:t>V SIS si zapisujete všechny své předměty pro daný semestr dle Karolínky. </a:t>
          </a:r>
          <a:endParaRPr lang="cs-CZ" dirty="0"/>
        </a:p>
      </dgm:t>
    </dgm:pt>
    <dgm:pt modelId="{5777EDD9-60C2-41F8-94B6-429CA2503370}" type="parTrans" cxnId="{62BBDE2D-4F76-4671-BBB0-BDB680D4E03F}">
      <dgm:prSet/>
      <dgm:spPr/>
      <dgm:t>
        <a:bodyPr/>
        <a:lstStyle/>
        <a:p>
          <a:endParaRPr lang="cs-CZ"/>
        </a:p>
      </dgm:t>
    </dgm:pt>
    <dgm:pt modelId="{DCDD4734-C51C-4F9D-8B24-88B71F880A7D}" type="sibTrans" cxnId="{62BBDE2D-4F76-4671-BBB0-BDB680D4E03F}">
      <dgm:prSet/>
      <dgm:spPr/>
      <dgm:t>
        <a:bodyPr/>
        <a:lstStyle/>
        <a:p>
          <a:endParaRPr lang="cs-CZ"/>
        </a:p>
      </dgm:t>
    </dgm:pt>
    <dgm:pt modelId="{8BA03A03-943F-45D0-A182-3E0C0E33501A}">
      <dgm:prSet phldrT="[Text]" custT="1"/>
      <dgm:spPr/>
      <dgm:t>
        <a:bodyPr/>
        <a:lstStyle/>
        <a:p>
          <a:r>
            <a:rPr lang="cs-CZ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Není třeba sestavovat </a:t>
          </a:r>
          <a:r>
            <a:rPr lang="cs-CZ" sz="1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individuální studijní plán</a:t>
          </a:r>
          <a:endParaRPr lang="cs-CZ" sz="14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cs-CZ" sz="1300" dirty="0" smtClean="0"/>
            <a:t>Pouze </a:t>
          </a:r>
          <a:r>
            <a:rPr lang="cs-CZ" sz="1300" b="1" dirty="0" smtClean="0"/>
            <a:t>DOMLUVA S VYUČUJÍCÍMI</a:t>
          </a:r>
          <a:r>
            <a:rPr lang="cs-CZ" sz="1300" dirty="0" smtClean="0"/>
            <a:t> o individuálním plnění jejich předmětů v době mobility.</a:t>
          </a:r>
          <a:endParaRPr lang="cs-CZ" sz="1300" dirty="0"/>
        </a:p>
      </dgm:t>
    </dgm:pt>
    <dgm:pt modelId="{DA8F0AA4-BB68-4BE9-B696-1998B8790185}" type="parTrans" cxnId="{D4DFCDA0-CD34-473B-A2B1-B6EFB46D306B}">
      <dgm:prSet/>
      <dgm:spPr/>
      <dgm:t>
        <a:bodyPr/>
        <a:lstStyle/>
        <a:p>
          <a:endParaRPr lang="cs-CZ"/>
        </a:p>
      </dgm:t>
    </dgm:pt>
    <dgm:pt modelId="{369E5322-2C07-4111-8B6F-FA1DFA5B841E}" type="sibTrans" cxnId="{D4DFCDA0-CD34-473B-A2B1-B6EFB46D306B}">
      <dgm:prSet/>
      <dgm:spPr/>
      <dgm:t>
        <a:bodyPr/>
        <a:lstStyle/>
        <a:p>
          <a:endParaRPr lang="cs-CZ"/>
        </a:p>
      </dgm:t>
    </dgm:pt>
    <dgm:pt modelId="{57D5CE3B-AA65-48C1-B5C0-CB590A51F095}" type="pres">
      <dgm:prSet presAssocID="{0F80C032-8C90-4501-8E2A-D6D8BE9FB49B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cs-CZ"/>
        </a:p>
      </dgm:t>
    </dgm:pt>
    <dgm:pt modelId="{F8564BD2-49F3-4860-B59C-90F4381EA926}" type="pres">
      <dgm:prSet presAssocID="{D12C7276-64C2-4F6B-B4AE-13F36A8C5E2F}" presName="text1" presStyleCnt="0"/>
      <dgm:spPr/>
    </dgm:pt>
    <dgm:pt modelId="{ADBD493F-39C4-49C3-A84C-285B50FA0869}" type="pres">
      <dgm:prSet presAssocID="{D12C7276-64C2-4F6B-B4AE-13F36A8C5E2F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9D2990-7EA9-408F-AFD6-F7BF7DBE0175}" type="pres">
      <dgm:prSet presAssocID="{D12C7276-64C2-4F6B-B4AE-13F36A8C5E2F}" presName="textaccent1" presStyleCnt="0"/>
      <dgm:spPr/>
    </dgm:pt>
    <dgm:pt modelId="{80F41ADD-36EA-411D-BF49-A5334E175690}" type="pres">
      <dgm:prSet presAssocID="{D12C7276-64C2-4F6B-B4AE-13F36A8C5E2F}" presName="accentRepeatNode" presStyleLbl="solidAlignAcc1" presStyleIdx="0" presStyleCnt="6" custLinFactNeighborX="-7123" custLinFactNeighborY="3606"/>
      <dgm:spPr/>
    </dgm:pt>
    <dgm:pt modelId="{0C033C16-D5CC-4F17-BDC6-755A1F6531A8}" type="pres">
      <dgm:prSet presAssocID="{BFE7F605-272A-429A-BB6B-97577379CBFE}" presName="image1" presStyleCnt="0"/>
      <dgm:spPr/>
    </dgm:pt>
    <dgm:pt modelId="{EFBE6D45-646B-4AE0-8B01-F475CBC8F901}" type="pres">
      <dgm:prSet presAssocID="{BFE7F605-272A-429A-BB6B-97577379CBFE}" presName="imageRepeatNode" presStyleLbl="alignAcc1" presStyleIdx="0" presStyleCnt="3"/>
      <dgm:spPr/>
      <dgm:t>
        <a:bodyPr/>
        <a:lstStyle/>
        <a:p>
          <a:endParaRPr lang="cs-CZ"/>
        </a:p>
      </dgm:t>
    </dgm:pt>
    <dgm:pt modelId="{D4FBBD57-7B9E-463E-9971-31E28F68E967}" type="pres">
      <dgm:prSet presAssocID="{BFE7F605-272A-429A-BB6B-97577379CBFE}" presName="imageaccent1" presStyleCnt="0"/>
      <dgm:spPr/>
    </dgm:pt>
    <dgm:pt modelId="{FB748168-ABBC-4408-B99D-F287FB4CCEA1}" type="pres">
      <dgm:prSet presAssocID="{BFE7F605-272A-429A-BB6B-97577379CBFE}" presName="accentRepeatNode" presStyleLbl="solidAlignAcc1" presStyleIdx="1" presStyleCnt="6"/>
      <dgm:spPr/>
    </dgm:pt>
    <dgm:pt modelId="{7104D42E-F860-4D92-BDA7-3E4707E0FDD3}" type="pres">
      <dgm:prSet presAssocID="{E7D1C97A-967F-4F9F-AD17-DD15F76AB809}" presName="text2" presStyleCnt="0"/>
      <dgm:spPr/>
    </dgm:pt>
    <dgm:pt modelId="{64C18877-D0BD-458E-865B-352D33401315}" type="pres">
      <dgm:prSet presAssocID="{E7D1C97A-967F-4F9F-AD17-DD15F76AB809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A270A0-1F0F-43D9-BC2F-E19351CA9414}" type="pres">
      <dgm:prSet presAssocID="{E7D1C97A-967F-4F9F-AD17-DD15F76AB809}" presName="textaccent2" presStyleCnt="0"/>
      <dgm:spPr/>
    </dgm:pt>
    <dgm:pt modelId="{FF5A7579-2268-4FFB-9DD0-4A5097656686}" type="pres">
      <dgm:prSet presAssocID="{E7D1C97A-967F-4F9F-AD17-DD15F76AB809}" presName="accentRepeatNode" presStyleLbl="solidAlignAcc1" presStyleIdx="2" presStyleCnt="6"/>
      <dgm:spPr/>
    </dgm:pt>
    <dgm:pt modelId="{C6D9AD37-4492-4C1B-80A9-306E23D8BD09}" type="pres">
      <dgm:prSet presAssocID="{DCDD4734-C51C-4F9D-8B24-88B71F880A7D}" presName="image2" presStyleCnt="0"/>
      <dgm:spPr/>
    </dgm:pt>
    <dgm:pt modelId="{B18B9FF4-A6ED-46FA-8904-553315E8C4CC}" type="pres">
      <dgm:prSet presAssocID="{DCDD4734-C51C-4F9D-8B24-88B71F880A7D}" presName="imageRepeatNode" presStyleLbl="alignAcc1" presStyleIdx="1" presStyleCnt="3"/>
      <dgm:spPr/>
      <dgm:t>
        <a:bodyPr/>
        <a:lstStyle/>
        <a:p>
          <a:endParaRPr lang="cs-CZ"/>
        </a:p>
      </dgm:t>
    </dgm:pt>
    <dgm:pt modelId="{583F9B0D-40E1-400B-A13B-4F6E7922613F}" type="pres">
      <dgm:prSet presAssocID="{DCDD4734-C51C-4F9D-8B24-88B71F880A7D}" presName="imageaccent2" presStyleCnt="0"/>
      <dgm:spPr/>
    </dgm:pt>
    <dgm:pt modelId="{89743321-1C7E-4110-8F71-52D8943B2EC9}" type="pres">
      <dgm:prSet presAssocID="{DCDD4734-C51C-4F9D-8B24-88B71F880A7D}" presName="accentRepeatNode" presStyleLbl="solidAlignAcc1" presStyleIdx="3" presStyleCnt="6"/>
      <dgm:spPr/>
    </dgm:pt>
    <dgm:pt modelId="{4A0D4BF7-5466-4771-87A4-67F495B8B02A}" type="pres">
      <dgm:prSet presAssocID="{8BA03A03-943F-45D0-A182-3E0C0E33501A}" presName="text3" presStyleCnt="0"/>
      <dgm:spPr/>
    </dgm:pt>
    <dgm:pt modelId="{A416F917-74DA-4352-9E18-39542D85077A}" type="pres">
      <dgm:prSet presAssocID="{8BA03A03-943F-45D0-A182-3E0C0E33501A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7B6674-53D9-44B8-A500-354D5B7A5896}" type="pres">
      <dgm:prSet presAssocID="{8BA03A03-943F-45D0-A182-3E0C0E33501A}" presName="textaccent3" presStyleCnt="0"/>
      <dgm:spPr/>
    </dgm:pt>
    <dgm:pt modelId="{41C58629-4957-43AB-B72D-69F311C29241}" type="pres">
      <dgm:prSet presAssocID="{8BA03A03-943F-45D0-A182-3E0C0E33501A}" presName="accentRepeatNode" presStyleLbl="solidAlignAcc1" presStyleIdx="4" presStyleCnt="6"/>
      <dgm:spPr/>
    </dgm:pt>
    <dgm:pt modelId="{868037DE-0A77-4C60-9289-ADF11434B0A5}" type="pres">
      <dgm:prSet presAssocID="{369E5322-2C07-4111-8B6F-FA1DFA5B841E}" presName="image3" presStyleCnt="0"/>
      <dgm:spPr/>
    </dgm:pt>
    <dgm:pt modelId="{12815EBC-6155-4FF1-B6DD-7A93E70EB0E1}" type="pres">
      <dgm:prSet presAssocID="{369E5322-2C07-4111-8B6F-FA1DFA5B841E}" presName="imageRepeatNode" presStyleLbl="alignAcc1" presStyleIdx="2" presStyleCnt="3"/>
      <dgm:spPr/>
      <dgm:t>
        <a:bodyPr/>
        <a:lstStyle/>
        <a:p>
          <a:endParaRPr lang="cs-CZ"/>
        </a:p>
      </dgm:t>
    </dgm:pt>
    <dgm:pt modelId="{61BE3501-049A-4CC3-BAD5-1EE5EB9ECE68}" type="pres">
      <dgm:prSet presAssocID="{369E5322-2C07-4111-8B6F-FA1DFA5B841E}" presName="imageaccent3" presStyleCnt="0"/>
      <dgm:spPr/>
    </dgm:pt>
    <dgm:pt modelId="{290C61B5-3207-4764-B9BC-171C4B31DB6E}" type="pres">
      <dgm:prSet presAssocID="{369E5322-2C07-4111-8B6F-FA1DFA5B841E}" presName="accentRepeatNode" presStyleLbl="solidAlignAcc1" presStyleIdx="5" presStyleCnt="6"/>
      <dgm:spPr/>
    </dgm:pt>
  </dgm:ptLst>
  <dgm:cxnLst>
    <dgm:cxn modelId="{47073E96-7985-406B-B464-1F4155AA5958}" type="presOf" srcId="{D12C7276-64C2-4F6B-B4AE-13F36A8C5E2F}" destId="{ADBD493F-39C4-49C3-A84C-285B50FA0869}" srcOrd="0" destOrd="0" presId="urn:microsoft.com/office/officeart/2008/layout/HexagonCluster"/>
    <dgm:cxn modelId="{6F732D05-3BC0-448F-BC72-85EF5DCFB4AA}" type="presOf" srcId="{BFE7F605-272A-429A-BB6B-97577379CBFE}" destId="{EFBE6D45-646B-4AE0-8B01-F475CBC8F901}" srcOrd="0" destOrd="0" presId="urn:microsoft.com/office/officeart/2008/layout/HexagonCluster"/>
    <dgm:cxn modelId="{E2154467-6DC6-49CC-9022-4A64E1CEAA9A}" type="presOf" srcId="{DCDD4734-C51C-4F9D-8B24-88B71F880A7D}" destId="{B18B9FF4-A6ED-46FA-8904-553315E8C4CC}" srcOrd="0" destOrd="0" presId="urn:microsoft.com/office/officeart/2008/layout/HexagonCluster"/>
    <dgm:cxn modelId="{13E4D3F0-8ED3-409F-B595-D03459E83EE6}" type="presOf" srcId="{0F80C032-8C90-4501-8E2A-D6D8BE9FB49B}" destId="{57D5CE3B-AA65-48C1-B5C0-CB590A51F095}" srcOrd="0" destOrd="0" presId="urn:microsoft.com/office/officeart/2008/layout/HexagonCluster"/>
    <dgm:cxn modelId="{5CC55FF4-D82F-47D7-81F6-545184178556}" type="presOf" srcId="{369E5322-2C07-4111-8B6F-FA1DFA5B841E}" destId="{12815EBC-6155-4FF1-B6DD-7A93E70EB0E1}" srcOrd="0" destOrd="0" presId="urn:microsoft.com/office/officeart/2008/layout/HexagonCluster"/>
    <dgm:cxn modelId="{D4DFCDA0-CD34-473B-A2B1-B6EFB46D306B}" srcId="{0F80C032-8C90-4501-8E2A-D6D8BE9FB49B}" destId="{8BA03A03-943F-45D0-A182-3E0C0E33501A}" srcOrd="2" destOrd="0" parTransId="{DA8F0AA4-BB68-4BE9-B696-1998B8790185}" sibTransId="{369E5322-2C07-4111-8B6F-FA1DFA5B841E}"/>
    <dgm:cxn modelId="{3B6525A6-0856-4AF0-B8CE-E4782412B791}" type="presOf" srcId="{E7D1C97A-967F-4F9F-AD17-DD15F76AB809}" destId="{64C18877-D0BD-458E-865B-352D33401315}" srcOrd="0" destOrd="0" presId="urn:microsoft.com/office/officeart/2008/layout/HexagonCluster"/>
    <dgm:cxn modelId="{B6AC59F1-A67B-4E47-99AD-0FA2D8864216}" srcId="{0F80C032-8C90-4501-8E2A-D6D8BE9FB49B}" destId="{D12C7276-64C2-4F6B-B4AE-13F36A8C5E2F}" srcOrd="0" destOrd="0" parTransId="{88288B65-B21D-4716-9538-F87AA83CDFB8}" sibTransId="{BFE7F605-272A-429A-BB6B-97577379CBFE}"/>
    <dgm:cxn modelId="{62BBDE2D-4F76-4671-BBB0-BDB680D4E03F}" srcId="{0F80C032-8C90-4501-8E2A-D6D8BE9FB49B}" destId="{E7D1C97A-967F-4F9F-AD17-DD15F76AB809}" srcOrd="1" destOrd="0" parTransId="{5777EDD9-60C2-41F8-94B6-429CA2503370}" sibTransId="{DCDD4734-C51C-4F9D-8B24-88B71F880A7D}"/>
    <dgm:cxn modelId="{FF970749-0989-4FB9-844C-4ECA0C91B203}" type="presOf" srcId="{8BA03A03-943F-45D0-A182-3E0C0E33501A}" destId="{A416F917-74DA-4352-9E18-39542D85077A}" srcOrd="0" destOrd="0" presId="urn:microsoft.com/office/officeart/2008/layout/HexagonCluster"/>
    <dgm:cxn modelId="{710B4ACC-B7DE-4E73-A4D4-92EBB938EE04}" type="presParOf" srcId="{57D5CE3B-AA65-48C1-B5C0-CB590A51F095}" destId="{F8564BD2-49F3-4860-B59C-90F4381EA926}" srcOrd="0" destOrd="0" presId="urn:microsoft.com/office/officeart/2008/layout/HexagonCluster"/>
    <dgm:cxn modelId="{22AFEA61-545D-467B-A68E-3A11F3F08DB5}" type="presParOf" srcId="{F8564BD2-49F3-4860-B59C-90F4381EA926}" destId="{ADBD493F-39C4-49C3-A84C-285B50FA0869}" srcOrd="0" destOrd="0" presId="urn:microsoft.com/office/officeart/2008/layout/HexagonCluster"/>
    <dgm:cxn modelId="{B137ADB5-7FDE-48B6-BA0D-C60C8608E369}" type="presParOf" srcId="{57D5CE3B-AA65-48C1-B5C0-CB590A51F095}" destId="{4C9D2990-7EA9-408F-AFD6-F7BF7DBE0175}" srcOrd="1" destOrd="0" presId="urn:microsoft.com/office/officeart/2008/layout/HexagonCluster"/>
    <dgm:cxn modelId="{CA4336C5-8A5E-4195-BEFF-FCA527C2E9D4}" type="presParOf" srcId="{4C9D2990-7EA9-408F-AFD6-F7BF7DBE0175}" destId="{80F41ADD-36EA-411D-BF49-A5334E175690}" srcOrd="0" destOrd="0" presId="urn:microsoft.com/office/officeart/2008/layout/HexagonCluster"/>
    <dgm:cxn modelId="{171AE8F1-DD4D-48F7-9D5B-1EE8806FC401}" type="presParOf" srcId="{57D5CE3B-AA65-48C1-B5C0-CB590A51F095}" destId="{0C033C16-D5CC-4F17-BDC6-755A1F6531A8}" srcOrd="2" destOrd="0" presId="urn:microsoft.com/office/officeart/2008/layout/HexagonCluster"/>
    <dgm:cxn modelId="{2EAE4416-F683-4449-86FB-3C75642A74FA}" type="presParOf" srcId="{0C033C16-D5CC-4F17-BDC6-755A1F6531A8}" destId="{EFBE6D45-646B-4AE0-8B01-F475CBC8F901}" srcOrd="0" destOrd="0" presId="urn:microsoft.com/office/officeart/2008/layout/HexagonCluster"/>
    <dgm:cxn modelId="{B020E8A3-4BE5-41A8-B470-D3AB9AD75581}" type="presParOf" srcId="{57D5CE3B-AA65-48C1-B5C0-CB590A51F095}" destId="{D4FBBD57-7B9E-463E-9971-31E28F68E967}" srcOrd="3" destOrd="0" presId="urn:microsoft.com/office/officeart/2008/layout/HexagonCluster"/>
    <dgm:cxn modelId="{20D2E58B-3A22-4B19-B088-C9F4E7B572CE}" type="presParOf" srcId="{D4FBBD57-7B9E-463E-9971-31E28F68E967}" destId="{FB748168-ABBC-4408-B99D-F287FB4CCEA1}" srcOrd="0" destOrd="0" presId="urn:microsoft.com/office/officeart/2008/layout/HexagonCluster"/>
    <dgm:cxn modelId="{979746B2-A87F-4BB3-B94A-E244F09FB5D6}" type="presParOf" srcId="{57D5CE3B-AA65-48C1-B5C0-CB590A51F095}" destId="{7104D42E-F860-4D92-BDA7-3E4707E0FDD3}" srcOrd="4" destOrd="0" presId="urn:microsoft.com/office/officeart/2008/layout/HexagonCluster"/>
    <dgm:cxn modelId="{762E612F-E19C-43DD-AF5A-948E6D2AFC00}" type="presParOf" srcId="{7104D42E-F860-4D92-BDA7-3E4707E0FDD3}" destId="{64C18877-D0BD-458E-865B-352D33401315}" srcOrd="0" destOrd="0" presId="urn:microsoft.com/office/officeart/2008/layout/HexagonCluster"/>
    <dgm:cxn modelId="{817B9E76-3504-4EF3-AF94-3DC3F1A0F7F6}" type="presParOf" srcId="{57D5CE3B-AA65-48C1-B5C0-CB590A51F095}" destId="{03A270A0-1F0F-43D9-BC2F-E19351CA9414}" srcOrd="5" destOrd="0" presId="urn:microsoft.com/office/officeart/2008/layout/HexagonCluster"/>
    <dgm:cxn modelId="{81370EB1-5CEC-4D91-9218-67903BD08293}" type="presParOf" srcId="{03A270A0-1F0F-43D9-BC2F-E19351CA9414}" destId="{FF5A7579-2268-4FFB-9DD0-4A5097656686}" srcOrd="0" destOrd="0" presId="urn:microsoft.com/office/officeart/2008/layout/HexagonCluster"/>
    <dgm:cxn modelId="{8ABA5300-AE2D-49E3-9FE3-C1620D20C944}" type="presParOf" srcId="{57D5CE3B-AA65-48C1-B5C0-CB590A51F095}" destId="{C6D9AD37-4492-4C1B-80A9-306E23D8BD09}" srcOrd="6" destOrd="0" presId="urn:microsoft.com/office/officeart/2008/layout/HexagonCluster"/>
    <dgm:cxn modelId="{B99F2F26-6065-40FE-8AEA-5A50294238C0}" type="presParOf" srcId="{C6D9AD37-4492-4C1B-80A9-306E23D8BD09}" destId="{B18B9FF4-A6ED-46FA-8904-553315E8C4CC}" srcOrd="0" destOrd="0" presId="urn:microsoft.com/office/officeart/2008/layout/HexagonCluster"/>
    <dgm:cxn modelId="{22E91155-3AAA-440A-94B9-88D7EB77E4D9}" type="presParOf" srcId="{57D5CE3B-AA65-48C1-B5C0-CB590A51F095}" destId="{583F9B0D-40E1-400B-A13B-4F6E7922613F}" srcOrd="7" destOrd="0" presId="urn:microsoft.com/office/officeart/2008/layout/HexagonCluster"/>
    <dgm:cxn modelId="{E63CE2DF-FCB1-4C75-BF0A-B513264CF6DC}" type="presParOf" srcId="{583F9B0D-40E1-400B-A13B-4F6E7922613F}" destId="{89743321-1C7E-4110-8F71-52D8943B2EC9}" srcOrd="0" destOrd="0" presId="urn:microsoft.com/office/officeart/2008/layout/HexagonCluster"/>
    <dgm:cxn modelId="{19696A2C-563E-4661-BD31-595612223B54}" type="presParOf" srcId="{57D5CE3B-AA65-48C1-B5C0-CB590A51F095}" destId="{4A0D4BF7-5466-4771-87A4-67F495B8B02A}" srcOrd="8" destOrd="0" presId="urn:microsoft.com/office/officeart/2008/layout/HexagonCluster"/>
    <dgm:cxn modelId="{1285175B-5AD7-46F4-BEE5-0269D88EA07A}" type="presParOf" srcId="{4A0D4BF7-5466-4771-87A4-67F495B8B02A}" destId="{A416F917-74DA-4352-9E18-39542D85077A}" srcOrd="0" destOrd="0" presId="urn:microsoft.com/office/officeart/2008/layout/HexagonCluster"/>
    <dgm:cxn modelId="{091273FC-D3DB-4CBC-93EA-3D2A5D1B283B}" type="presParOf" srcId="{57D5CE3B-AA65-48C1-B5C0-CB590A51F095}" destId="{987B6674-53D9-44B8-A500-354D5B7A5896}" srcOrd="9" destOrd="0" presId="urn:microsoft.com/office/officeart/2008/layout/HexagonCluster"/>
    <dgm:cxn modelId="{53682110-FF38-4E63-B537-0445BE6C4DAA}" type="presParOf" srcId="{987B6674-53D9-44B8-A500-354D5B7A5896}" destId="{41C58629-4957-43AB-B72D-69F311C29241}" srcOrd="0" destOrd="0" presId="urn:microsoft.com/office/officeart/2008/layout/HexagonCluster"/>
    <dgm:cxn modelId="{956EF0A1-7F1C-461B-9152-E86067BE3E5C}" type="presParOf" srcId="{57D5CE3B-AA65-48C1-B5C0-CB590A51F095}" destId="{868037DE-0A77-4C60-9289-ADF11434B0A5}" srcOrd="10" destOrd="0" presId="urn:microsoft.com/office/officeart/2008/layout/HexagonCluster"/>
    <dgm:cxn modelId="{935C524A-3D18-49F3-9FB4-D64843AEF441}" type="presParOf" srcId="{868037DE-0A77-4C60-9289-ADF11434B0A5}" destId="{12815EBC-6155-4FF1-B6DD-7A93E70EB0E1}" srcOrd="0" destOrd="0" presId="urn:microsoft.com/office/officeart/2008/layout/HexagonCluster"/>
    <dgm:cxn modelId="{3BC21A54-1282-45A2-B96D-EE8F2316FDB8}" type="presParOf" srcId="{57D5CE3B-AA65-48C1-B5C0-CB590A51F095}" destId="{61BE3501-049A-4CC3-BAD5-1EE5EB9ECE68}" srcOrd="11" destOrd="0" presId="urn:microsoft.com/office/officeart/2008/layout/HexagonCluster"/>
    <dgm:cxn modelId="{96BB79F7-90EA-40A5-9D31-947B353DBDD7}" type="presParOf" srcId="{61BE3501-049A-4CC3-BAD5-1EE5EB9ECE68}" destId="{290C61B5-3207-4764-B9BC-171C4B31DB6E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8269886-EB15-413A-B153-01756F6319E5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93790A7-CC98-4685-8923-34ACB25AF683}">
      <dgm:prSet phldrT="[Text]"/>
      <dgm:spPr/>
      <dgm:t>
        <a:bodyPr/>
        <a:lstStyle/>
        <a:p>
          <a:r>
            <a:rPr lang="cs-CZ" dirty="0" smtClean="0"/>
            <a:t>Mohu mít víc ekvivalentů? </a:t>
          </a:r>
          <a:endParaRPr lang="cs-CZ" dirty="0"/>
        </a:p>
      </dgm:t>
    </dgm:pt>
    <dgm:pt modelId="{BF9E6ACE-F71C-48BB-AF93-8F02532EEF66}" type="parTrans" cxnId="{D84FAFAA-F439-471B-A6FE-3795AD59711C}">
      <dgm:prSet/>
      <dgm:spPr/>
      <dgm:t>
        <a:bodyPr/>
        <a:lstStyle/>
        <a:p>
          <a:endParaRPr lang="cs-CZ"/>
        </a:p>
      </dgm:t>
    </dgm:pt>
    <dgm:pt modelId="{CBC787E1-9C06-4565-825D-14A61D8EA001}" type="sibTrans" cxnId="{D84FAFAA-F439-471B-A6FE-3795AD59711C}">
      <dgm:prSet/>
      <dgm:spPr/>
      <dgm:t>
        <a:bodyPr/>
        <a:lstStyle/>
        <a:p>
          <a:endParaRPr lang="cs-CZ"/>
        </a:p>
      </dgm:t>
    </dgm:pt>
    <dgm:pt modelId="{EF992C1B-0680-45B2-B0E8-07047D7BC3CB}">
      <dgm:prSet phldrT="[Text]"/>
      <dgm:spPr/>
      <dgm:t>
        <a:bodyPr/>
        <a:lstStyle/>
        <a:p>
          <a:r>
            <a:rPr lang="cs-CZ" dirty="0" smtClean="0"/>
            <a:t>Ano – je třeba mít všechny uznané </a:t>
          </a:r>
          <a:r>
            <a:rPr lang="cs-CZ" i="1" dirty="0" smtClean="0"/>
            <a:t>(podepsané) </a:t>
          </a:r>
          <a:r>
            <a:rPr lang="cs-CZ" dirty="0" smtClean="0"/>
            <a:t>vyučujícími / garanty těchto předmětů.</a:t>
          </a:r>
          <a:endParaRPr lang="cs-CZ" dirty="0"/>
        </a:p>
      </dgm:t>
    </dgm:pt>
    <dgm:pt modelId="{50B59B66-9B4C-4297-BEC0-09F844A9E97A}" type="parTrans" cxnId="{29FB3CAD-5074-43B3-B74D-71E279FDA630}">
      <dgm:prSet/>
      <dgm:spPr/>
      <dgm:t>
        <a:bodyPr/>
        <a:lstStyle/>
        <a:p>
          <a:endParaRPr lang="cs-CZ"/>
        </a:p>
      </dgm:t>
    </dgm:pt>
    <dgm:pt modelId="{171F44BF-526D-47C3-BB69-F284BD57B95D}" type="sibTrans" cxnId="{29FB3CAD-5074-43B3-B74D-71E279FDA630}">
      <dgm:prSet/>
      <dgm:spPr/>
      <dgm:t>
        <a:bodyPr/>
        <a:lstStyle/>
        <a:p>
          <a:endParaRPr lang="cs-CZ"/>
        </a:p>
      </dgm:t>
    </dgm:pt>
    <dgm:pt modelId="{9C19832F-537A-4AC6-A96F-0E41E1B4BB91}">
      <dgm:prSet phldrT="[Text]"/>
      <dgm:spPr/>
      <dgm:t>
        <a:bodyPr/>
        <a:lstStyle/>
        <a:p>
          <a:r>
            <a:rPr lang="cs-CZ" dirty="0" smtClean="0"/>
            <a:t>Mohu mít v rámci ekvivalentů i V předmět? </a:t>
          </a:r>
          <a:endParaRPr lang="cs-CZ" dirty="0"/>
        </a:p>
      </dgm:t>
    </dgm:pt>
    <dgm:pt modelId="{1A5ABDAF-6E2D-4900-A317-7CA889263318}" type="parTrans" cxnId="{5A5505DB-DE6C-42DE-BC27-7A0E2294AD54}">
      <dgm:prSet/>
      <dgm:spPr/>
      <dgm:t>
        <a:bodyPr/>
        <a:lstStyle/>
        <a:p>
          <a:endParaRPr lang="cs-CZ"/>
        </a:p>
      </dgm:t>
    </dgm:pt>
    <dgm:pt modelId="{531F4530-A19E-4D29-BA2A-6B3F5160AD33}" type="sibTrans" cxnId="{5A5505DB-DE6C-42DE-BC27-7A0E2294AD54}">
      <dgm:prSet/>
      <dgm:spPr/>
      <dgm:t>
        <a:bodyPr/>
        <a:lstStyle/>
        <a:p>
          <a:endParaRPr lang="cs-CZ"/>
        </a:p>
      </dgm:t>
    </dgm:pt>
    <dgm:pt modelId="{8447A402-177A-432A-AF94-44E86759AE34}">
      <dgm:prSet phldrT="[Text]"/>
      <dgm:spPr/>
      <dgm:t>
        <a:bodyPr/>
        <a:lstStyle/>
        <a:p>
          <a:r>
            <a:rPr lang="cs-CZ" dirty="0" smtClean="0"/>
            <a:t>Ano, ALE pouze v případě, že máte již za ekvivalent min. 1 P /PV. </a:t>
          </a:r>
          <a:endParaRPr lang="cs-CZ" dirty="0"/>
        </a:p>
      </dgm:t>
    </dgm:pt>
    <dgm:pt modelId="{33C7323C-4CAE-4A2B-8969-0C92EAE99E51}" type="parTrans" cxnId="{49FEEB1E-DA15-4B69-9D28-98639DF3CC26}">
      <dgm:prSet/>
      <dgm:spPr/>
      <dgm:t>
        <a:bodyPr/>
        <a:lstStyle/>
        <a:p>
          <a:endParaRPr lang="cs-CZ"/>
        </a:p>
      </dgm:t>
    </dgm:pt>
    <dgm:pt modelId="{D72BDE35-EA01-486D-8BA2-30FEEE5E325F}" type="sibTrans" cxnId="{49FEEB1E-DA15-4B69-9D28-98639DF3CC26}">
      <dgm:prSet/>
      <dgm:spPr/>
      <dgm:t>
        <a:bodyPr/>
        <a:lstStyle/>
        <a:p>
          <a:endParaRPr lang="cs-CZ"/>
        </a:p>
      </dgm:t>
    </dgm:pt>
    <dgm:pt modelId="{E5CC2517-D182-4A86-A40F-C64260485869}">
      <dgm:prSet phldrT="[Text]"/>
      <dgm:spPr/>
      <dgm:t>
        <a:bodyPr/>
        <a:lstStyle/>
        <a:p>
          <a:r>
            <a:rPr lang="cs-CZ" dirty="0" smtClean="0"/>
            <a:t>Jsem student </a:t>
          </a:r>
          <a:r>
            <a:rPr lang="cs-CZ" dirty="0" err="1" smtClean="0"/>
            <a:t>dvouoboru</a:t>
          </a:r>
          <a:r>
            <a:rPr lang="cs-CZ" dirty="0" smtClean="0"/>
            <a:t>, ze které katedry mohu mít ekvivalenty?</a:t>
          </a:r>
          <a:endParaRPr lang="cs-CZ" dirty="0"/>
        </a:p>
      </dgm:t>
    </dgm:pt>
    <dgm:pt modelId="{295374C1-83CA-42FA-A24D-D6C0433B0B8E}" type="parTrans" cxnId="{F4388962-11C0-49C6-A399-7BE87F50555B}">
      <dgm:prSet/>
      <dgm:spPr/>
      <dgm:t>
        <a:bodyPr/>
        <a:lstStyle/>
        <a:p>
          <a:endParaRPr lang="cs-CZ"/>
        </a:p>
      </dgm:t>
    </dgm:pt>
    <dgm:pt modelId="{E11C5D98-16A9-40DB-8D28-B4F61C0D4C68}" type="sibTrans" cxnId="{F4388962-11C0-49C6-A399-7BE87F50555B}">
      <dgm:prSet/>
      <dgm:spPr/>
      <dgm:t>
        <a:bodyPr/>
        <a:lstStyle/>
        <a:p>
          <a:endParaRPr lang="cs-CZ"/>
        </a:p>
      </dgm:t>
    </dgm:pt>
    <dgm:pt modelId="{BEA75C9B-6912-4B72-8DA8-F667FDCA70DA}">
      <dgm:prSet phldrT="[Text]"/>
      <dgm:spPr/>
      <dgm:t>
        <a:bodyPr/>
        <a:lstStyle/>
        <a:p>
          <a:r>
            <a:rPr lang="cs-CZ" dirty="0" smtClean="0"/>
            <a:t>Z obou dvou kateder.</a:t>
          </a:r>
        </a:p>
        <a:p>
          <a:r>
            <a:rPr lang="cs-CZ" b="1" dirty="0" smtClean="0"/>
            <a:t>ALE!</a:t>
          </a:r>
          <a:r>
            <a:rPr lang="cs-CZ" dirty="0" smtClean="0"/>
            <a:t> Musíte si vybrat min. 1 ekvivalentní P /PV předmět z katedry, za </a:t>
          </a:r>
          <a:r>
            <a:rPr lang="cs-CZ" b="1" i="1" dirty="0" smtClean="0"/>
            <a:t>kterou na mobilitu vyjíždíte</a:t>
          </a:r>
          <a:r>
            <a:rPr lang="cs-CZ" dirty="0" smtClean="0"/>
            <a:t>.</a:t>
          </a:r>
          <a:endParaRPr lang="cs-CZ" dirty="0"/>
        </a:p>
      </dgm:t>
    </dgm:pt>
    <dgm:pt modelId="{BFD2292B-CF44-4AB2-ACE5-F32AC80DC07F}" type="parTrans" cxnId="{7A7F8C2F-F119-422C-B8B7-6FFD911741E4}">
      <dgm:prSet/>
      <dgm:spPr/>
      <dgm:t>
        <a:bodyPr/>
        <a:lstStyle/>
        <a:p>
          <a:endParaRPr lang="cs-CZ"/>
        </a:p>
      </dgm:t>
    </dgm:pt>
    <dgm:pt modelId="{2F0126D6-9FF2-43F8-AE4C-AA686DCB59FD}" type="sibTrans" cxnId="{7A7F8C2F-F119-422C-B8B7-6FFD911741E4}">
      <dgm:prSet/>
      <dgm:spPr/>
      <dgm:t>
        <a:bodyPr/>
        <a:lstStyle/>
        <a:p>
          <a:endParaRPr lang="cs-CZ"/>
        </a:p>
      </dgm:t>
    </dgm:pt>
    <dgm:pt modelId="{7065401A-64FE-4887-979B-9F404F406907}">
      <dgm:prSet phldrT="[Text]"/>
      <dgm:spPr/>
      <dgm:t>
        <a:bodyPr/>
        <a:lstStyle/>
        <a:p>
          <a:r>
            <a:rPr lang="cs-CZ" dirty="0" smtClean="0"/>
            <a:t>Mohu svou semestrální mobilitu prodloužit?</a:t>
          </a:r>
          <a:endParaRPr lang="cs-CZ" dirty="0"/>
        </a:p>
      </dgm:t>
    </dgm:pt>
    <dgm:pt modelId="{05FCCD71-BFA7-4C61-A025-049619B1B411}" type="parTrans" cxnId="{EE9D3E46-5C58-4596-87E2-51140D8824CA}">
      <dgm:prSet/>
      <dgm:spPr/>
      <dgm:t>
        <a:bodyPr/>
        <a:lstStyle/>
        <a:p>
          <a:endParaRPr lang="cs-CZ"/>
        </a:p>
      </dgm:t>
    </dgm:pt>
    <dgm:pt modelId="{8FD5E98F-5DE2-4C2B-8CFB-B3A4D8343E28}" type="sibTrans" cxnId="{EE9D3E46-5C58-4596-87E2-51140D8824CA}">
      <dgm:prSet/>
      <dgm:spPr/>
      <dgm:t>
        <a:bodyPr/>
        <a:lstStyle/>
        <a:p>
          <a:endParaRPr lang="cs-CZ"/>
        </a:p>
      </dgm:t>
    </dgm:pt>
    <dgm:pt modelId="{1E50F90E-D41E-452F-A4DE-C3BCEDF7401D}">
      <dgm:prSet phldrT="[Text]"/>
      <dgm:spPr/>
      <dgm:t>
        <a:bodyPr/>
        <a:lstStyle/>
        <a:p>
          <a:r>
            <a:rPr lang="cs-CZ" dirty="0" smtClean="0"/>
            <a:t>Ano – ALE! Pouze ze </a:t>
          </a:r>
          <a:r>
            <a:rPr lang="cs-CZ" b="1" dirty="0" smtClean="0"/>
            <a:t>ZS na LS</a:t>
          </a:r>
          <a:r>
            <a:rPr lang="cs-CZ" dirty="0" smtClean="0"/>
            <a:t>.</a:t>
          </a:r>
          <a:endParaRPr lang="cs-CZ" dirty="0"/>
        </a:p>
      </dgm:t>
    </dgm:pt>
    <dgm:pt modelId="{0E42E30C-046B-4E9E-838E-1871B33EBFE8}" type="parTrans" cxnId="{162F80FF-BB91-470F-9B17-FD021D769C5F}">
      <dgm:prSet/>
      <dgm:spPr/>
      <dgm:t>
        <a:bodyPr/>
        <a:lstStyle/>
        <a:p>
          <a:endParaRPr lang="cs-CZ"/>
        </a:p>
      </dgm:t>
    </dgm:pt>
    <dgm:pt modelId="{049A4160-CE0D-4092-BAE0-3B2DC8D00423}" type="sibTrans" cxnId="{162F80FF-BB91-470F-9B17-FD021D769C5F}">
      <dgm:prSet/>
      <dgm:spPr/>
      <dgm:t>
        <a:bodyPr/>
        <a:lstStyle/>
        <a:p>
          <a:endParaRPr lang="cs-CZ"/>
        </a:p>
      </dgm:t>
    </dgm:pt>
    <dgm:pt modelId="{EA1BD005-6088-4ADE-B680-DD9E600E872A}">
      <dgm:prSet phldrT="[Text]"/>
      <dgm:spPr/>
      <dgm:t>
        <a:bodyPr/>
        <a:lstStyle/>
        <a:p>
          <a:r>
            <a:rPr lang="cs-CZ" dirty="0" smtClean="0"/>
            <a:t>Dát vědět </a:t>
          </a:r>
          <a:r>
            <a:rPr lang="cs-CZ" b="1" u="sng" dirty="0" smtClean="0"/>
            <a:t>nejpozději měsíc </a:t>
          </a:r>
          <a:r>
            <a:rPr lang="cs-CZ" dirty="0" smtClean="0"/>
            <a:t>před koncem ZS.</a:t>
          </a:r>
          <a:endParaRPr lang="cs-CZ" dirty="0"/>
        </a:p>
      </dgm:t>
    </dgm:pt>
    <dgm:pt modelId="{D1A76877-666B-4912-A371-3639F7693283}" type="parTrans" cxnId="{D44CAADE-BE98-48EC-912A-A550DD7B8F66}">
      <dgm:prSet/>
      <dgm:spPr/>
      <dgm:t>
        <a:bodyPr/>
        <a:lstStyle/>
        <a:p>
          <a:endParaRPr lang="cs-CZ"/>
        </a:p>
      </dgm:t>
    </dgm:pt>
    <dgm:pt modelId="{EBABDFC1-F836-40C4-AD02-9B945A0F219B}" type="sibTrans" cxnId="{D44CAADE-BE98-48EC-912A-A550DD7B8F66}">
      <dgm:prSet/>
      <dgm:spPr/>
      <dgm:t>
        <a:bodyPr/>
        <a:lstStyle/>
        <a:p>
          <a:endParaRPr lang="cs-CZ"/>
        </a:p>
      </dgm:t>
    </dgm:pt>
    <dgm:pt modelId="{196E5DC1-E55A-4D2A-8D80-0EDD199E3CE8}">
      <dgm:prSet phldrT="[Text]"/>
      <dgm:spPr/>
      <dgm:t>
        <a:bodyPr/>
        <a:lstStyle/>
        <a:p>
          <a:r>
            <a:rPr lang="cs-CZ" dirty="0" smtClean="0"/>
            <a:t>Odvíjí se od dostupných financí a rozsahu bilaterální smlouvy.</a:t>
          </a:r>
          <a:endParaRPr lang="cs-CZ" dirty="0"/>
        </a:p>
      </dgm:t>
    </dgm:pt>
    <dgm:pt modelId="{067372DC-894B-4517-9951-111AF13C4C38}" type="parTrans" cxnId="{ADBB1A61-C7C2-4FF9-992E-48A7839FDDE8}">
      <dgm:prSet/>
      <dgm:spPr/>
      <dgm:t>
        <a:bodyPr/>
        <a:lstStyle/>
        <a:p>
          <a:endParaRPr lang="cs-CZ"/>
        </a:p>
      </dgm:t>
    </dgm:pt>
    <dgm:pt modelId="{61B2F816-B06E-47C6-84B8-07AF8D2E5D08}" type="sibTrans" cxnId="{ADBB1A61-C7C2-4FF9-992E-48A7839FDDE8}">
      <dgm:prSet/>
      <dgm:spPr/>
      <dgm:t>
        <a:bodyPr/>
        <a:lstStyle/>
        <a:p>
          <a:endParaRPr lang="cs-CZ"/>
        </a:p>
      </dgm:t>
    </dgm:pt>
    <dgm:pt modelId="{5AE34875-8224-444F-910E-CD7B04505377}" type="pres">
      <dgm:prSet presAssocID="{08269886-EB15-413A-B153-01756F6319E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92D1746C-723C-4C46-BD2B-21AB56EFBC9B}" type="pres">
      <dgm:prSet presAssocID="{893790A7-CC98-4685-8923-34ACB25AF683}" presName="composite" presStyleCnt="0"/>
      <dgm:spPr/>
    </dgm:pt>
    <dgm:pt modelId="{175E7133-A631-49C2-83C1-8E23720972E8}" type="pres">
      <dgm:prSet presAssocID="{893790A7-CC98-4685-8923-34ACB25AF683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48E9F6-BB27-4B13-B344-3F2C814729B3}" type="pres">
      <dgm:prSet presAssocID="{893790A7-CC98-4685-8923-34ACB25AF683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CC3D58-04EE-4085-A85F-C37D40272C54}" type="pres">
      <dgm:prSet presAssocID="{893790A7-CC98-4685-8923-34ACB25AF683}" presName="BalanceSpacing" presStyleCnt="0"/>
      <dgm:spPr/>
    </dgm:pt>
    <dgm:pt modelId="{3B51B044-CDFB-443B-AA35-207174707221}" type="pres">
      <dgm:prSet presAssocID="{893790A7-CC98-4685-8923-34ACB25AF683}" presName="BalanceSpacing1" presStyleCnt="0"/>
      <dgm:spPr/>
    </dgm:pt>
    <dgm:pt modelId="{46BC5FB8-B5F3-4731-A4ED-14E32B672FB3}" type="pres">
      <dgm:prSet presAssocID="{CBC787E1-9C06-4565-825D-14A61D8EA001}" presName="Accent1Text" presStyleLbl="node1" presStyleIdx="1" presStyleCnt="8"/>
      <dgm:spPr/>
      <dgm:t>
        <a:bodyPr/>
        <a:lstStyle/>
        <a:p>
          <a:endParaRPr lang="cs-CZ"/>
        </a:p>
      </dgm:t>
    </dgm:pt>
    <dgm:pt modelId="{5BB68300-9CA1-4FD1-A794-58D2C25C6859}" type="pres">
      <dgm:prSet presAssocID="{CBC787E1-9C06-4565-825D-14A61D8EA001}" presName="spaceBetweenRectangles" presStyleCnt="0"/>
      <dgm:spPr/>
    </dgm:pt>
    <dgm:pt modelId="{03EC2FB9-174C-4308-8CE7-EB09CA910F7B}" type="pres">
      <dgm:prSet presAssocID="{9C19832F-537A-4AC6-A96F-0E41E1B4BB91}" presName="composite" presStyleCnt="0"/>
      <dgm:spPr/>
    </dgm:pt>
    <dgm:pt modelId="{BE908668-9038-4A60-B2BA-B8861BEEBC79}" type="pres">
      <dgm:prSet presAssocID="{9C19832F-537A-4AC6-A96F-0E41E1B4BB91}" presName="Parent1" presStyleLbl="node1" presStyleIdx="2" presStyleCnt="8" custLinFactNeighborX="-4447" custLinFactNeighborY="-4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B6D0BD-AEF6-4AF4-957B-08FA78628029}" type="pres">
      <dgm:prSet presAssocID="{9C19832F-537A-4AC6-A96F-0E41E1B4BB91}" presName="Childtext1" presStyleLbl="revTx" presStyleIdx="1" presStyleCnt="4" custScaleX="108459" custLinFactNeighborX="-5573" custLinFactNeighborY="-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C7A80B-7074-41A2-8BB7-3B38198B71FC}" type="pres">
      <dgm:prSet presAssocID="{9C19832F-537A-4AC6-A96F-0E41E1B4BB91}" presName="BalanceSpacing" presStyleCnt="0"/>
      <dgm:spPr/>
    </dgm:pt>
    <dgm:pt modelId="{D0337338-A8F8-417D-9C53-850ADA88F4C4}" type="pres">
      <dgm:prSet presAssocID="{9C19832F-537A-4AC6-A96F-0E41E1B4BB91}" presName="BalanceSpacing1" presStyleCnt="0"/>
      <dgm:spPr/>
    </dgm:pt>
    <dgm:pt modelId="{20FF8CDB-507B-4CA6-8810-1C313A357E60}" type="pres">
      <dgm:prSet presAssocID="{531F4530-A19E-4D29-BA2A-6B3F5160AD33}" presName="Accent1Text" presStyleLbl="node1" presStyleIdx="3" presStyleCnt="8" custLinFactNeighborX="-4447" custLinFactNeighborY="-430"/>
      <dgm:spPr/>
      <dgm:t>
        <a:bodyPr/>
        <a:lstStyle/>
        <a:p>
          <a:endParaRPr lang="cs-CZ"/>
        </a:p>
      </dgm:t>
    </dgm:pt>
    <dgm:pt modelId="{7FC1AF46-36FD-48C4-B181-70EC9BABA0AC}" type="pres">
      <dgm:prSet presAssocID="{531F4530-A19E-4D29-BA2A-6B3F5160AD33}" presName="spaceBetweenRectangles" presStyleCnt="0"/>
      <dgm:spPr/>
    </dgm:pt>
    <dgm:pt modelId="{21F6F397-4146-42BD-88F4-E80964186EBE}" type="pres">
      <dgm:prSet presAssocID="{E5CC2517-D182-4A86-A40F-C64260485869}" presName="composite" presStyleCnt="0"/>
      <dgm:spPr/>
    </dgm:pt>
    <dgm:pt modelId="{87ABDB98-6727-4050-9AC3-9F34F28C1331}" type="pres">
      <dgm:prSet presAssocID="{E5CC2517-D182-4A86-A40F-C64260485869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A67399-8126-45AA-A103-DB62FB26305C}" type="pres">
      <dgm:prSet presAssocID="{E5CC2517-D182-4A86-A40F-C64260485869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05F3F4-A30C-4BF4-9764-DC42B61F20C5}" type="pres">
      <dgm:prSet presAssocID="{E5CC2517-D182-4A86-A40F-C64260485869}" presName="BalanceSpacing" presStyleCnt="0"/>
      <dgm:spPr/>
    </dgm:pt>
    <dgm:pt modelId="{D7DB74B3-617B-4578-A09F-E82DCDDCC490}" type="pres">
      <dgm:prSet presAssocID="{E5CC2517-D182-4A86-A40F-C64260485869}" presName="BalanceSpacing1" presStyleCnt="0"/>
      <dgm:spPr/>
    </dgm:pt>
    <dgm:pt modelId="{8A20FE52-5002-4283-A814-F0E854CBA624}" type="pres">
      <dgm:prSet presAssocID="{E11C5D98-16A9-40DB-8D28-B4F61C0D4C68}" presName="Accent1Text" presStyleLbl="node1" presStyleIdx="5" presStyleCnt="8"/>
      <dgm:spPr/>
      <dgm:t>
        <a:bodyPr/>
        <a:lstStyle/>
        <a:p>
          <a:endParaRPr lang="cs-CZ"/>
        </a:p>
      </dgm:t>
    </dgm:pt>
    <dgm:pt modelId="{CF9363D2-0C87-401E-A871-3107F436BFB8}" type="pres">
      <dgm:prSet presAssocID="{E11C5D98-16A9-40DB-8D28-B4F61C0D4C68}" presName="spaceBetweenRectangles" presStyleCnt="0"/>
      <dgm:spPr/>
    </dgm:pt>
    <dgm:pt modelId="{E70A7590-999F-486F-A2B8-0C0F11A30A1B}" type="pres">
      <dgm:prSet presAssocID="{7065401A-64FE-4887-979B-9F404F406907}" presName="composite" presStyleCnt="0"/>
      <dgm:spPr/>
    </dgm:pt>
    <dgm:pt modelId="{AB36A3F3-40FE-4518-B231-29B5F98DC92A}" type="pres">
      <dgm:prSet presAssocID="{7065401A-64FE-4887-979B-9F404F406907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6C124D-BDE9-4B31-AB02-94BAA7CBD2BA}" type="pres">
      <dgm:prSet presAssocID="{7065401A-64FE-4887-979B-9F404F406907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29A27C-64C9-4E59-ADB9-1BDC76CBB7B1}" type="pres">
      <dgm:prSet presAssocID="{7065401A-64FE-4887-979B-9F404F406907}" presName="BalanceSpacing" presStyleCnt="0"/>
      <dgm:spPr/>
    </dgm:pt>
    <dgm:pt modelId="{A7BDAC07-D276-4131-AD84-04610443B0A2}" type="pres">
      <dgm:prSet presAssocID="{7065401A-64FE-4887-979B-9F404F406907}" presName="BalanceSpacing1" presStyleCnt="0"/>
      <dgm:spPr/>
    </dgm:pt>
    <dgm:pt modelId="{30B41D36-FC61-40B4-B14B-E79B8232459D}" type="pres">
      <dgm:prSet presAssocID="{8FD5E98F-5DE2-4C2B-8CFB-B3A4D8343E28}" presName="Accent1Text" presStyleLbl="node1" presStyleIdx="7" presStyleCnt="8"/>
      <dgm:spPr/>
      <dgm:t>
        <a:bodyPr/>
        <a:lstStyle/>
        <a:p>
          <a:endParaRPr lang="cs-CZ"/>
        </a:p>
      </dgm:t>
    </dgm:pt>
  </dgm:ptLst>
  <dgm:cxnLst>
    <dgm:cxn modelId="{F4388962-11C0-49C6-A399-7BE87F50555B}" srcId="{08269886-EB15-413A-B153-01756F6319E5}" destId="{E5CC2517-D182-4A86-A40F-C64260485869}" srcOrd="2" destOrd="0" parTransId="{295374C1-83CA-42FA-A24D-D6C0433B0B8E}" sibTransId="{E11C5D98-16A9-40DB-8D28-B4F61C0D4C68}"/>
    <dgm:cxn modelId="{162F80FF-BB91-470F-9B17-FD021D769C5F}" srcId="{7065401A-64FE-4887-979B-9F404F406907}" destId="{1E50F90E-D41E-452F-A4DE-C3BCEDF7401D}" srcOrd="0" destOrd="0" parTransId="{0E42E30C-046B-4E9E-838E-1871B33EBFE8}" sibTransId="{049A4160-CE0D-4092-BAE0-3B2DC8D00423}"/>
    <dgm:cxn modelId="{2560C56A-3608-4BA4-B872-F6F462415C83}" type="presOf" srcId="{9C19832F-537A-4AC6-A96F-0E41E1B4BB91}" destId="{BE908668-9038-4A60-B2BA-B8861BEEBC79}" srcOrd="0" destOrd="0" presId="urn:microsoft.com/office/officeart/2008/layout/AlternatingHexagons"/>
    <dgm:cxn modelId="{49FEEB1E-DA15-4B69-9D28-98639DF3CC26}" srcId="{9C19832F-537A-4AC6-A96F-0E41E1B4BB91}" destId="{8447A402-177A-432A-AF94-44E86759AE34}" srcOrd="0" destOrd="0" parTransId="{33C7323C-4CAE-4A2B-8969-0C92EAE99E51}" sibTransId="{D72BDE35-EA01-486D-8BA2-30FEEE5E325F}"/>
    <dgm:cxn modelId="{D84FAFAA-F439-471B-A6FE-3795AD59711C}" srcId="{08269886-EB15-413A-B153-01756F6319E5}" destId="{893790A7-CC98-4685-8923-34ACB25AF683}" srcOrd="0" destOrd="0" parTransId="{BF9E6ACE-F71C-48BB-AF93-8F02532EEF66}" sibTransId="{CBC787E1-9C06-4565-825D-14A61D8EA001}"/>
    <dgm:cxn modelId="{360C6FA6-BDBA-47D6-BE56-6D8099CC5F93}" type="presOf" srcId="{E5CC2517-D182-4A86-A40F-C64260485869}" destId="{87ABDB98-6727-4050-9AC3-9F34F28C1331}" srcOrd="0" destOrd="0" presId="urn:microsoft.com/office/officeart/2008/layout/AlternatingHexagons"/>
    <dgm:cxn modelId="{426E1F84-4547-4A10-BC94-9D4AC2DCC0C1}" type="presOf" srcId="{893790A7-CC98-4685-8923-34ACB25AF683}" destId="{175E7133-A631-49C2-83C1-8E23720972E8}" srcOrd="0" destOrd="0" presId="urn:microsoft.com/office/officeart/2008/layout/AlternatingHexagons"/>
    <dgm:cxn modelId="{5A5505DB-DE6C-42DE-BC27-7A0E2294AD54}" srcId="{08269886-EB15-413A-B153-01756F6319E5}" destId="{9C19832F-537A-4AC6-A96F-0E41E1B4BB91}" srcOrd="1" destOrd="0" parTransId="{1A5ABDAF-6E2D-4900-A317-7CA889263318}" sibTransId="{531F4530-A19E-4D29-BA2A-6B3F5160AD33}"/>
    <dgm:cxn modelId="{ADBB1A61-C7C2-4FF9-992E-48A7839FDDE8}" srcId="{7065401A-64FE-4887-979B-9F404F406907}" destId="{196E5DC1-E55A-4D2A-8D80-0EDD199E3CE8}" srcOrd="2" destOrd="0" parTransId="{067372DC-894B-4517-9951-111AF13C4C38}" sibTransId="{61B2F816-B06E-47C6-84B8-07AF8D2E5D08}"/>
    <dgm:cxn modelId="{40C3BBFD-055F-4622-B99D-02144C17B2FA}" type="presOf" srcId="{8447A402-177A-432A-AF94-44E86759AE34}" destId="{3BB6D0BD-AEF6-4AF4-957B-08FA78628029}" srcOrd="0" destOrd="0" presId="urn:microsoft.com/office/officeart/2008/layout/AlternatingHexagons"/>
    <dgm:cxn modelId="{938ADB7F-A5FA-40C1-BDE6-89F970A08BD4}" type="presOf" srcId="{08269886-EB15-413A-B153-01756F6319E5}" destId="{5AE34875-8224-444F-910E-CD7B04505377}" srcOrd="0" destOrd="0" presId="urn:microsoft.com/office/officeart/2008/layout/AlternatingHexagons"/>
    <dgm:cxn modelId="{727B8ED8-9005-4977-BF7C-546A997F122D}" type="presOf" srcId="{1E50F90E-D41E-452F-A4DE-C3BCEDF7401D}" destId="{076C124D-BDE9-4B31-AB02-94BAA7CBD2BA}" srcOrd="0" destOrd="0" presId="urn:microsoft.com/office/officeart/2008/layout/AlternatingHexagons"/>
    <dgm:cxn modelId="{7A7F8C2F-F119-422C-B8B7-6FFD911741E4}" srcId="{E5CC2517-D182-4A86-A40F-C64260485869}" destId="{BEA75C9B-6912-4B72-8DA8-F667FDCA70DA}" srcOrd="0" destOrd="0" parTransId="{BFD2292B-CF44-4AB2-ACE5-F32AC80DC07F}" sibTransId="{2F0126D6-9FF2-43F8-AE4C-AA686DCB59FD}"/>
    <dgm:cxn modelId="{D44CAADE-BE98-48EC-912A-A550DD7B8F66}" srcId="{7065401A-64FE-4887-979B-9F404F406907}" destId="{EA1BD005-6088-4ADE-B680-DD9E600E872A}" srcOrd="1" destOrd="0" parTransId="{D1A76877-666B-4912-A371-3639F7693283}" sibTransId="{EBABDFC1-F836-40C4-AD02-9B945A0F219B}"/>
    <dgm:cxn modelId="{A3AD8497-D740-4777-AD51-FB7FDE29F6BA}" type="presOf" srcId="{CBC787E1-9C06-4565-825D-14A61D8EA001}" destId="{46BC5FB8-B5F3-4731-A4ED-14E32B672FB3}" srcOrd="0" destOrd="0" presId="urn:microsoft.com/office/officeart/2008/layout/AlternatingHexagons"/>
    <dgm:cxn modelId="{C777F5FE-DD0D-43BF-93B8-858E708113C5}" type="presOf" srcId="{8FD5E98F-5DE2-4C2B-8CFB-B3A4D8343E28}" destId="{30B41D36-FC61-40B4-B14B-E79B8232459D}" srcOrd="0" destOrd="0" presId="urn:microsoft.com/office/officeart/2008/layout/AlternatingHexagons"/>
    <dgm:cxn modelId="{8CF2E821-86DA-4851-9658-54AF4435263B}" type="presOf" srcId="{EF992C1B-0680-45B2-B0E8-07047D7BC3CB}" destId="{E548E9F6-BB27-4B13-B344-3F2C814729B3}" srcOrd="0" destOrd="0" presId="urn:microsoft.com/office/officeart/2008/layout/AlternatingHexagons"/>
    <dgm:cxn modelId="{EE9D3E46-5C58-4596-87E2-51140D8824CA}" srcId="{08269886-EB15-413A-B153-01756F6319E5}" destId="{7065401A-64FE-4887-979B-9F404F406907}" srcOrd="3" destOrd="0" parTransId="{05FCCD71-BFA7-4C61-A025-049619B1B411}" sibTransId="{8FD5E98F-5DE2-4C2B-8CFB-B3A4D8343E28}"/>
    <dgm:cxn modelId="{8612E33F-3E9B-4A6E-A2B0-B1ECD200E33C}" type="presOf" srcId="{EA1BD005-6088-4ADE-B680-DD9E600E872A}" destId="{076C124D-BDE9-4B31-AB02-94BAA7CBD2BA}" srcOrd="0" destOrd="1" presId="urn:microsoft.com/office/officeart/2008/layout/AlternatingHexagons"/>
    <dgm:cxn modelId="{F1023DC0-E72C-45BF-966A-9FD1693897F7}" type="presOf" srcId="{196E5DC1-E55A-4D2A-8D80-0EDD199E3CE8}" destId="{076C124D-BDE9-4B31-AB02-94BAA7CBD2BA}" srcOrd="0" destOrd="2" presId="urn:microsoft.com/office/officeart/2008/layout/AlternatingHexagons"/>
    <dgm:cxn modelId="{04008EB2-CB74-49C7-8C60-C6B9168FD5EE}" type="presOf" srcId="{7065401A-64FE-4887-979B-9F404F406907}" destId="{AB36A3F3-40FE-4518-B231-29B5F98DC92A}" srcOrd="0" destOrd="0" presId="urn:microsoft.com/office/officeart/2008/layout/AlternatingHexagons"/>
    <dgm:cxn modelId="{A991262E-7DD8-4564-8402-9F025C1CF519}" type="presOf" srcId="{531F4530-A19E-4D29-BA2A-6B3F5160AD33}" destId="{20FF8CDB-507B-4CA6-8810-1C313A357E60}" srcOrd="0" destOrd="0" presId="urn:microsoft.com/office/officeart/2008/layout/AlternatingHexagons"/>
    <dgm:cxn modelId="{29FB3CAD-5074-43B3-B74D-71E279FDA630}" srcId="{893790A7-CC98-4685-8923-34ACB25AF683}" destId="{EF992C1B-0680-45B2-B0E8-07047D7BC3CB}" srcOrd="0" destOrd="0" parTransId="{50B59B66-9B4C-4297-BEC0-09F844A9E97A}" sibTransId="{171F44BF-526D-47C3-BB69-F284BD57B95D}"/>
    <dgm:cxn modelId="{5E713131-177F-4543-8E45-FC74A379A328}" type="presOf" srcId="{E11C5D98-16A9-40DB-8D28-B4F61C0D4C68}" destId="{8A20FE52-5002-4283-A814-F0E854CBA624}" srcOrd="0" destOrd="0" presId="urn:microsoft.com/office/officeart/2008/layout/AlternatingHexagons"/>
    <dgm:cxn modelId="{5EF7D8D0-0927-4D42-BFBC-917E47E8D233}" type="presOf" srcId="{BEA75C9B-6912-4B72-8DA8-F667FDCA70DA}" destId="{CDA67399-8126-45AA-A103-DB62FB26305C}" srcOrd="0" destOrd="0" presId="urn:microsoft.com/office/officeart/2008/layout/AlternatingHexagons"/>
    <dgm:cxn modelId="{43AC4076-3A7B-4DC4-A390-2A7241C0A57C}" type="presParOf" srcId="{5AE34875-8224-444F-910E-CD7B04505377}" destId="{92D1746C-723C-4C46-BD2B-21AB56EFBC9B}" srcOrd="0" destOrd="0" presId="urn:microsoft.com/office/officeart/2008/layout/AlternatingHexagons"/>
    <dgm:cxn modelId="{CC99081E-F2EE-4B10-9E4B-4A30C619DF59}" type="presParOf" srcId="{92D1746C-723C-4C46-BD2B-21AB56EFBC9B}" destId="{175E7133-A631-49C2-83C1-8E23720972E8}" srcOrd="0" destOrd="0" presId="urn:microsoft.com/office/officeart/2008/layout/AlternatingHexagons"/>
    <dgm:cxn modelId="{C0EC8840-CE44-49B2-B80A-FCFF2E57C347}" type="presParOf" srcId="{92D1746C-723C-4C46-BD2B-21AB56EFBC9B}" destId="{E548E9F6-BB27-4B13-B344-3F2C814729B3}" srcOrd="1" destOrd="0" presId="urn:microsoft.com/office/officeart/2008/layout/AlternatingHexagons"/>
    <dgm:cxn modelId="{94D2F40E-1441-4D4B-BF1F-DC1D4C1FE346}" type="presParOf" srcId="{92D1746C-723C-4C46-BD2B-21AB56EFBC9B}" destId="{4BCC3D58-04EE-4085-A85F-C37D40272C54}" srcOrd="2" destOrd="0" presId="urn:microsoft.com/office/officeart/2008/layout/AlternatingHexagons"/>
    <dgm:cxn modelId="{DECE50AF-DFFF-4956-9CAD-636DFED285EC}" type="presParOf" srcId="{92D1746C-723C-4C46-BD2B-21AB56EFBC9B}" destId="{3B51B044-CDFB-443B-AA35-207174707221}" srcOrd="3" destOrd="0" presId="urn:microsoft.com/office/officeart/2008/layout/AlternatingHexagons"/>
    <dgm:cxn modelId="{B490427B-DE1D-40E2-9F6B-4ABBB26EE461}" type="presParOf" srcId="{92D1746C-723C-4C46-BD2B-21AB56EFBC9B}" destId="{46BC5FB8-B5F3-4731-A4ED-14E32B672FB3}" srcOrd="4" destOrd="0" presId="urn:microsoft.com/office/officeart/2008/layout/AlternatingHexagons"/>
    <dgm:cxn modelId="{B3C42479-96A8-4255-9178-E95522E19B6B}" type="presParOf" srcId="{5AE34875-8224-444F-910E-CD7B04505377}" destId="{5BB68300-9CA1-4FD1-A794-58D2C25C6859}" srcOrd="1" destOrd="0" presId="urn:microsoft.com/office/officeart/2008/layout/AlternatingHexagons"/>
    <dgm:cxn modelId="{2F548124-E25E-4C09-B4B1-3E10C62C608A}" type="presParOf" srcId="{5AE34875-8224-444F-910E-CD7B04505377}" destId="{03EC2FB9-174C-4308-8CE7-EB09CA910F7B}" srcOrd="2" destOrd="0" presId="urn:microsoft.com/office/officeart/2008/layout/AlternatingHexagons"/>
    <dgm:cxn modelId="{EE9D57EE-A914-4545-A619-786AFCE4CC33}" type="presParOf" srcId="{03EC2FB9-174C-4308-8CE7-EB09CA910F7B}" destId="{BE908668-9038-4A60-B2BA-B8861BEEBC79}" srcOrd="0" destOrd="0" presId="urn:microsoft.com/office/officeart/2008/layout/AlternatingHexagons"/>
    <dgm:cxn modelId="{6621524C-D079-42B6-8864-6B649A5A1560}" type="presParOf" srcId="{03EC2FB9-174C-4308-8CE7-EB09CA910F7B}" destId="{3BB6D0BD-AEF6-4AF4-957B-08FA78628029}" srcOrd="1" destOrd="0" presId="urn:microsoft.com/office/officeart/2008/layout/AlternatingHexagons"/>
    <dgm:cxn modelId="{306E9330-8183-4C7A-A1A7-EF84EA479F30}" type="presParOf" srcId="{03EC2FB9-174C-4308-8CE7-EB09CA910F7B}" destId="{F4C7A80B-7074-41A2-8BB7-3B38198B71FC}" srcOrd="2" destOrd="0" presId="urn:microsoft.com/office/officeart/2008/layout/AlternatingHexagons"/>
    <dgm:cxn modelId="{39431C28-A1D3-43B5-8D14-7E3EAA1923AA}" type="presParOf" srcId="{03EC2FB9-174C-4308-8CE7-EB09CA910F7B}" destId="{D0337338-A8F8-417D-9C53-850ADA88F4C4}" srcOrd="3" destOrd="0" presId="urn:microsoft.com/office/officeart/2008/layout/AlternatingHexagons"/>
    <dgm:cxn modelId="{D560699E-9EFF-4300-8BB6-C9A5134DF25C}" type="presParOf" srcId="{03EC2FB9-174C-4308-8CE7-EB09CA910F7B}" destId="{20FF8CDB-507B-4CA6-8810-1C313A357E60}" srcOrd="4" destOrd="0" presId="urn:microsoft.com/office/officeart/2008/layout/AlternatingHexagons"/>
    <dgm:cxn modelId="{830C82AF-E3DF-42F5-A113-99E812495211}" type="presParOf" srcId="{5AE34875-8224-444F-910E-CD7B04505377}" destId="{7FC1AF46-36FD-48C4-B181-70EC9BABA0AC}" srcOrd="3" destOrd="0" presId="urn:microsoft.com/office/officeart/2008/layout/AlternatingHexagons"/>
    <dgm:cxn modelId="{E3633D7F-A4EF-490A-B064-52EFE4E6F073}" type="presParOf" srcId="{5AE34875-8224-444F-910E-CD7B04505377}" destId="{21F6F397-4146-42BD-88F4-E80964186EBE}" srcOrd="4" destOrd="0" presId="urn:microsoft.com/office/officeart/2008/layout/AlternatingHexagons"/>
    <dgm:cxn modelId="{C3B4F276-4699-4555-B9A8-D767FBDE5499}" type="presParOf" srcId="{21F6F397-4146-42BD-88F4-E80964186EBE}" destId="{87ABDB98-6727-4050-9AC3-9F34F28C1331}" srcOrd="0" destOrd="0" presId="urn:microsoft.com/office/officeart/2008/layout/AlternatingHexagons"/>
    <dgm:cxn modelId="{4C302312-F6CC-4C25-8312-DBA505C41066}" type="presParOf" srcId="{21F6F397-4146-42BD-88F4-E80964186EBE}" destId="{CDA67399-8126-45AA-A103-DB62FB26305C}" srcOrd="1" destOrd="0" presId="urn:microsoft.com/office/officeart/2008/layout/AlternatingHexagons"/>
    <dgm:cxn modelId="{83C26D0E-B578-4F2C-8A8A-16E33AE8CA6C}" type="presParOf" srcId="{21F6F397-4146-42BD-88F4-E80964186EBE}" destId="{2F05F3F4-A30C-4BF4-9764-DC42B61F20C5}" srcOrd="2" destOrd="0" presId="urn:microsoft.com/office/officeart/2008/layout/AlternatingHexagons"/>
    <dgm:cxn modelId="{8302ACC1-FAFA-48EB-A9FD-154680BF729C}" type="presParOf" srcId="{21F6F397-4146-42BD-88F4-E80964186EBE}" destId="{D7DB74B3-617B-4578-A09F-E82DCDDCC490}" srcOrd="3" destOrd="0" presId="urn:microsoft.com/office/officeart/2008/layout/AlternatingHexagons"/>
    <dgm:cxn modelId="{ACAC1995-FA09-4E51-895F-80CC03531932}" type="presParOf" srcId="{21F6F397-4146-42BD-88F4-E80964186EBE}" destId="{8A20FE52-5002-4283-A814-F0E854CBA624}" srcOrd="4" destOrd="0" presId="urn:microsoft.com/office/officeart/2008/layout/AlternatingHexagons"/>
    <dgm:cxn modelId="{240A90E4-0148-4482-9B77-F19587EA3233}" type="presParOf" srcId="{5AE34875-8224-444F-910E-CD7B04505377}" destId="{CF9363D2-0C87-401E-A871-3107F436BFB8}" srcOrd="5" destOrd="0" presId="urn:microsoft.com/office/officeart/2008/layout/AlternatingHexagons"/>
    <dgm:cxn modelId="{FD863694-C4B1-4488-939E-B0BA6B3C7B4B}" type="presParOf" srcId="{5AE34875-8224-444F-910E-CD7B04505377}" destId="{E70A7590-999F-486F-A2B8-0C0F11A30A1B}" srcOrd="6" destOrd="0" presId="urn:microsoft.com/office/officeart/2008/layout/AlternatingHexagons"/>
    <dgm:cxn modelId="{6D06DF73-8EB3-4DA1-897D-CE99C5A5082E}" type="presParOf" srcId="{E70A7590-999F-486F-A2B8-0C0F11A30A1B}" destId="{AB36A3F3-40FE-4518-B231-29B5F98DC92A}" srcOrd="0" destOrd="0" presId="urn:microsoft.com/office/officeart/2008/layout/AlternatingHexagons"/>
    <dgm:cxn modelId="{44FEFF53-3446-4E3F-8B82-9A829BF3CDC9}" type="presParOf" srcId="{E70A7590-999F-486F-A2B8-0C0F11A30A1B}" destId="{076C124D-BDE9-4B31-AB02-94BAA7CBD2BA}" srcOrd="1" destOrd="0" presId="urn:microsoft.com/office/officeart/2008/layout/AlternatingHexagons"/>
    <dgm:cxn modelId="{4A70CE5A-7BCE-4C22-8003-33B153637F34}" type="presParOf" srcId="{E70A7590-999F-486F-A2B8-0C0F11A30A1B}" destId="{5429A27C-64C9-4E59-ADB9-1BDC76CBB7B1}" srcOrd="2" destOrd="0" presId="urn:microsoft.com/office/officeart/2008/layout/AlternatingHexagons"/>
    <dgm:cxn modelId="{BE02B4BE-BD86-4640-9BFD-6860418693B8}" type="presParOf" srcId="{E70A7590-999F-486F-A2B8-0C0F11A30A1B}" destId="{A7BDAC07-D276-4131-AD84-04610443B0A2}" srcOrd="3" destOrd="0" presId="urn:microsoft.com/office/officeart/2008/layout/AlternatingHexagons"/>
    <dgm:cxn modelId="{4E0985A1-D607-4C21-AC61-72323402475E}" type="presParOf" srcId="{E70A7590-999F-486F-A2B8-0C0F11A30A1B}" destId="{30B41D36-FC61-40B4-B14B-E79B8232459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6B5B282-2CEC-43F2-9378-BA11008923E7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253E6CF-5E16-4D6D-A504-55148D5D1047}">
      <dgm:prSet phldrT="[Text]"/>
      <dgm:spPr/>
      <dgm:t>
        <a:bodyPr/>
        <a:lstStyle/>
        <a:p>
          <a:r>
            <a:rPr lang="cs-CZ" dirty="0" smtClean="0"/>
            <a:t>Dodání veškeré povinné dokumentace na OZV PedF</a:t>
          </a:r>
        </a:p>
        <a:p>
          <a:r>
            <a:rPr lang="cs-CZ" b="1" i="1" dirty="0" smtClean="0"/>
            <a:t>Studijní plán + </a:t>
          </a:r>
          <a:r>
            <a:rPr lang="cs-CZ" b="1" i="1" dirty="0" err="1" smtClean="0"/>
            <a:t>Learning</a:t>
          </a:r>
          <a:r>
            <a:rPr lang="cs-CZ" b="1" i="1" dirty="0" smtClean="0"/>
            <a:t> </a:t>
          </a:r>
          <a:r>
            <a:rPr lang="cs-CZ" b="1" i="1" dirty="0" err="1" smtClean="0"/>
            <a:t>Agreement</a:t>
          </a:r>
          <a:r>
            <a:rPr lang="cs-CZ" b="1" i="1" dirty="0" smtClean="0"/>
            <a:t> + Akceptační dopis </a:t>
          </a:r>
          <a:endParaRPr lang="cs-CZ" b="1" i="1" dirty="0"/>
        </a:p>
      </dgm:t>
    </dgm:pt>
    <dgm:pt modelId="{DE907CF6-C039-44BA-9E0D-1F5C0B5BAA12}" type="parTrans" cxnId="{88477A00-D23A-470F-952B-EF369D55F6C6}">
      <dgm:prSet/>
      <dgm:spPr/>
      <dgm:t>
        <a:bodyPr/>
        <a:lstStyle/>
        <a:p>
          <a:endParaRPr lang="cs-CZ"/>
        </a:p>
      </dgm:t>
    </dgm:pt>
    <dgm:pt modelId="{9358EC1B-EB44-4477-8779-7CBD0EE35F7B}" type="sibTrans" cxnId="{88477A00-D23A-470F-952B-EF369D55F6C6}">
      <dgm:prSet/>
      <dgm:spPr/>
      <dgm:t>
        <a:bodyPr/>
        <a:lstStyle/>
        <a:p>
          <a:endParaRPr lang="cs-CZ"/>
        </a:p>
      </dgm:t>
    </dgm:pt>
    <dgm:pt modelId="{79C58FC7-B306-4841-B4B7-A5564B5A80AA}">
      <dgm:prSet phldrT="[Text]" custT="1"/>
      <dgm:spPr/>
      <dgm:t>
        <a:bodyPr/>
        <a:lstStyle/>
        <a:p>
          <a:r>
            <a:rPr lang="cs-CZ" sz="2400" dirty="0" smtClean="0"/>
            <a:t>OZV vše nahraje do systému </a:t>
          </a:r>
          <a:r>
            <a:rPr lang="cs-CZ" sz="2400" dirty="0" err="1" smtClean="0"/>
            <a:t>Webapps</a:t>
          </a:r>
          <a:r>
            <a:rPr lang="cs-CZ" sz="2400" dirty="0" smtClean="0"/>
            <a:t> </a:t>
          </a:r>
        </a:p>
        <a:p>
          <a:r>
            <a:rPr lang="cs-CZ" sz="2400" dirty="0" smtClean="0"/>
            <a:t>OZV vydá a nahraje do systému </a:t>
          </a:r>
          <a:r>
            <a:rPr lang="cs-CZ" sz="2400" dirty="0" err="1" smtClean="0"/>
            <a:t>Webapps</a:t>
          </a:r>
          <a:r>
            <a:rPr lang="cs-CZ" sz="2400" dirty="0" smtClean="0"/>
            <a:t>  </a:t>
          </a:r>
          <a:r>
            <a:rPr lang="cs-CZ" sz="2400" b="1" i="1" u="none" dirty="0" smtClean="0"/>
            <a:t>„Rozhodnutí o přidělení financí“.</a:t>
          </a:r>
          <a:endParaRPr lang="cs-CZ" sz="2000" i="1" dirty="0" smtClean="0"/>
        </a:p>
      </dgm:t>
    </dgm:pt>
    <dgm:pt modelId="{1106DDA3-07A6-418C-8306-3F23483A0F61}" type="parTrans" cxnId="{56DB5347-4169-4605-932A-5E698CC47B1A}">
      <dgm:prSet/>
      <dgm:spPr/>
      <dgm:t>
        <a:bodyPr/>
        <a:lstStyle/>
        <a:p>
          <a:endParaRPr lang="cs-CZ"/>
        </a:p>
      </dgm:t>
    </dgm:pt>
    <dgm:pt modelId="{334A8ABE-DC33-4471-8AB9-F1A52CE5272E}" type="sibTrans" cxnId="{56DB5347-4169-4605-932A-5E698CC47B1A}">
      <dgm:prSet/>
      <dgm:spPr/>
      <dgm:t>
        <a:bodyPr/>
        <a:lstStyle/>
        <a:p>
          <a:endParaRPr lang="cs-CZ"/>
        </a:p>
      </dgm:t>
    </dgm:pt>
    <dgm:pt modelId="{0465FE26-FAA9-498C-A6DC-00ED1790BBC5}">
      <dgm:prSet phldrT="[Text]"/>
      <dgm:spPr/>
      <dgm:t>
        <a:bodyPr/>
        <a:lstStyle/>
        <a:p>
          <a:r>
            <a:rPr lang="cs-CZ" dirty="0" smtClean="0"/>
            <a:t>PODPIS ÚČASTNICKÉ SMLOUVY</a:t>
          </a:r>
        </a:p>
        <a:p>
          <a:r>
            <a:rPr lang="cs-CZ" b="1" dirty="0" smtClean="0"/>
            <a:t>Evropská kancelář </a:t>
          </a:r>
          <a:r>
            <a:rPr lang="cs-CZ" b="1" dirty="0" smtClean="0">
              <a:solidFill>
                <a:schemeClr val="bg1"/>
              </a:solidFill>
            </a:rPr>
            <a:t>RUK</a:t>
          </a:r>
        </a:p>
        <a:p>
          <a:r>
            <a:rPr lang="cs-CZ" b="1" i="1" dirty="0" smtClean="0">
              <a:solidFill>
                <a:schemeClr val="bg1"/>
              </a:solidFill>
            </a:rPr>
            <a:t>Ovocný trh 3, 116 36 Praha 1</a:t>
          </a:r>
        </a:p>
      </dgm:t>
    </dgm:pt>
    <dgm:pt modelId="{BA12AAE3-8322-43EA-85CD-A8C4B6B43067}" type="parTrans" cxnId="{E4036A6C-7F55-400E-8397-375B3778ED6E}">
      <dgm:prSet/>
      <dgm:spPr/>
      <dgm:t>
        <a:bodyPr/>
        <a:lstStyle/>
        <a:p>
          <a:endParaRPr lang="cs-CZ"/>
        </a:p>
      </dgm:t>
    </dgm:pt>
    <dgm:pt modelId="{FAEB5888-8990-40C8-A369-EC5632DCDC06}" type="sibTrans" cxnId="{E4036A6C-7F55-400E-8397-375B3778ED6E}">
      <dgm:prSet/>
      <dgm:spPr/>
      <dgm:t>
        <a:bodyPr/>
        <a:lstStyle/>
        <a:p>
          <a:endParaRPr lang="cs-CZ"/>
        </a:p>
      </dgm:t>
    </dgm:pt>
    <dgm:pt modelId="{BA4260AA-F723-403B-859F-CF5E09437E23}">
      <dgm:prSet phldrT="[Text]" custT="1"/>
      <dgm:spPr/>
      <dgm:t>
        <a:bodyPr/>
        <a:lstStyle/>
        <a:p>
          <a:r>
            <a:rPr lang="cs-CZ" sz="2400" dirty="0" smtClean="0"/>
            <a:t>Nutné vložení </a:t>
          </a:r>
          <a:r>
            <a:rPr lang="cs-CZ" sz="2400" b="1" i="1" dirty="0" smtClean="0"/>
            <a:t>eurového účtu </a:t>
          </a:r>
          <a:r>
            <a:rPr lang="cs-CZ" sz="2400" dirty="0" smtClean="0"/>
            <a:t>do </a:t>
          </a:r>
          <a:r>
            <a:rPr lang="cs-CZ" sz="2400" dirty="0" err="1" smtClean="0"/>
            <a:t>Webapps</a:t>
          </a:r>
          <a:r>
            <a:rPr lang="cs-CZ" sz="2400" dirty="0" smtClean="0"/>
            <a:t>.</a:t>
          </a:r>
        </a:p>
        <a:p>
          <a:r>
            <a:rPr lang="cs-CZ" sz="2000" i="1" dirty="0" smtClean="0"/>
            <a:t>Výzva e-mailem studentům k dostavení se na EK RUK.</a:t>
          </a:r>
          <a:endParaRPr lang="cs-CZ" sz="2000" i="1" dirty="0"/>
        </a:p>
      </dgm:t>
    </dgm:pt>
    <dgm:pt modelId="{ECED2AEE-1D11-47ED-A83D-9D7F949EC42D}" type="parTrans" cxnId="{2EAFA5CD-44F3-4C57-ABA0-C5CBE51F123C}">
      <dgm:prSet/>
      <dgm:spPr/>
      <dgm:t>
        <a:bodyPr/>
        <a:lstStyle/>
        <a:p>
          <a:endParaRPr lang="cs-CZ"/>
        </a:p>
      </dgm:t>
    </dgm:pt>
    <dgm:pt modelId="{6760FFFF-D166-49AD-8B3D-0028E6D6A9D4}" type="sibTrans" cxnId="{2EAFA5CD-44F3-4C57-ABA0-C5CBE51F123C}">
      <dgm:prSet/>
      <dgm:spPr/>
      <dgm:t>
        <a:bodyPr/>
        <a:lstStyle/>
        <a:p>
          <a:endParaRPr lang="cs-CZ"/>
        </a:p>
      </dgm:t>
    </dgm:pt>
    <dgm:pt modelId="{24221A9D-7F05-4170-B9A5-4A5F1C9BCC06}" type="pres">
      <dgm:prSet presAssocID="{96B5B282-2CEC-43F2-9378-BA11008923E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329EF24D-3DC2-4334-9BFB-650E0150F22C}" type="pres">
      <dgm:prSet presAssocID="{1253E6CF-5E16-4D6D-A504-55148D5D1047}" presName="chaos" presStyleCnt="0"/>
      <dgm:spPr/>
    </dgm:pt>
    <dgm:pt modelId="{DF0623A8-2F3F-4369-B094-42DDFAD09194}" type="pres">
      <dgm:prSet presAssocID="{1253E6CF-5E16-4D6D-A504-55148D5D1047}" presName="parTx1" presStyleLbl="revTx" presStyleIdx="0" presStyleCnt="3" custScaleX="85473" custScaleY="121753" custLinFactNeighborX="-1" custLinFactNeighborY="-806"/>
      <dgm:spPr/>
      <dgm:t>
        <a:bodyPr/>
        <a:lstStyle/>
        <a:p>
          <a:endParaRPr lang="cs-CZ"/>
        </a:p>
      </dgm:t>
    </dgm:pt>
    <dgm:pt modelId="{6DC926E1-F348-47A4-ADD9-7307BB221866}" type="pres">
      <dgm:prSet presAssocID="{1253E6CF-5E16-4D6D-A504-55148D5D1047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532914-5EB2-40B8-8FE5-D2AF6D469DAB}" type="pres">
      <dgm:prSet presAssocID="{1253E6CF-5E16-4D6D-A504-55148D5D1047}" presName="c1" presStyleLbl="node1" presStyleIdx="0" presStyleCnt="19"/>
      <dgm:spPr/>
    </dgm:pt>
    <dgm:pt modelId="{F734578E-ED94-4CD4-A565-D410BCCBAD2F}" type="pres">
      <dgm:prSet presAssocID="{1253E6CF-5E16-4D6D-A504-55148D5D1047}" presName="c2" presStyleLbl="node1" presStyleIdx="1" presStyleCnt="19"/>
      <dgm:spPr/>
    </dgm:pt>
    <dgm:pt modelId="{69D243FA-FE5B-4CA8-B6F1-A992F6980DD7}" type="pres">
      <dgm:prSet presAssocID="{1253E6CF-5E16-4D6D-A504-55148D5D1047}" presName="c3" presStyleLbl="node1" presStyleIdx="2" presStyleCnt="19"/>
      <dgm:spPr/>
    </dgm:pt>
    <dgm:pt modelId="{11E25A81-6110-4904-B4BA-5FD2EFDF3FA8}" type="pres">
      <dgm:prSet presAssocID="{1253E6CF-5E16-4D6D-A504-55148D5D1047}" presName="c4" presStyleLbl="node1" presStyleIdx="3" presStyleCnt="19"/>
      <dgm:spPr/>
    </dgm:pt>
    <dgm:pt modelId="{4D7143E5-2313-4ED7-BC27-D2BCA51B4380}" type="pres">
      <dgm:prSet presAssocID="{1253E6CF-5E16-4D6D-A504-55148D5D1047}" presName="c5" presStyleLbl="node1" presStyleIdx="4" presStyleCnt="19"/>
      <dgm:spPr/>
    </dgm:pt>
    <dgm:pt modelId="{165F77A6-5EC5-4F66-B8C5-7D0BD9698EA0}" type="pres">
      <dgm:prSet presAssocID="{1253E6CF-5E16-4D6D-A504-55148D5D1047}" presName="c6" presStyleLbl="node1" presStyleIdx="5" presStyleCnt="19"/>
      <dgm:spPr/>
    </dgm:pt>
    <dgm:pt modelId="{C6865B80-3BBC-4C4F-9D24-9D6207B743B0}" type="pres">
      <dgm:prSet presAssocID="{1253E6CF-5E16-4D6D-A504-55148D5D1047}" presName="c7" presStyleLbl="node1" presStyleIdx="6" presStyleCnt="19"/>
      <dgm:spPr/>
    </dgm:pt>
    <dgm:pt modelId="{385700F8-69BA-40EA-9656-3E4BF7040595}" type="pres">
      <dgm:prSet presAssocID="{1253E6CF-5E16-4D6D-A504-55148D5D1047}" presName="c8" presStyleLbl="node1" presStyleIdx="7" presStyleCnt="19"/>
      <dgm:spPr/>
    </dgm:pt>
    <dgm:pt modelId="{2C00902B-D721-4972-AC62-6465F15EB627}" type="pres">
      <dgm:prSet presAssocID="{1253E6CF-5E16-4D6D-A504-55148D5D1047}" presName="c9" presStyleLbl="node1" presStyleIdx="8" presStyleCnt="19"/>
      <dgm:spPr/>
    </dgm:pt>
    <dgm:pt modelId="{787C3387-DFB4-4F4E-9247-7C5AC6F7D0FD}" type="pres">
      <dgm:prSet presAssocID="{1253E6CF-5E16-4D6D-A504-55148D5D1047}" presName="c10" presStyleLbl="node1" presStyleIdx="9" presStyleCnt="19"/>
      <dgm:spPr/>
    </dgm:pt>
    <dgm:pt modelId="{EDE47A5D-657E-4984-AEC6-8BA24E8EFB7A}" type="pres">
      <dgm:prSet presAssocID="{1253E6CF-5E16-4D6D-A504-55148D5D1047}" presName="c11" presStyleLbl="node1" presStyleIdx="10" presStyleCnt="19"/>
      <dgm:spPr/>
    </dgm:pt>
    <dgm:pt modelId="{A4157E03-C154-433A-A6F0-D4430332E799}" type="pres">
      <dgm:prSet presAssocID="{1253E6CF-5E16-4D6D-A504-55148D5D1047}" presName="c12" presStyleLbl="node1" presStyleIdx="11" presStyleCnt="19"/>
      <dgm:spPr/>
    </dgm:pt>
    <dgm:pt modelId="{587DE403-846D-4CB4-B3B5-A862E463342B}" type="pres">
      <dgm:prSet presAssocID="{1253E6CF-5E16-4D6D-A504-55148D5D1047}" presName="c13" presStyleLbl="node1" presStyleIdx="12" presStyleCnt="19"/>
      <dgm:spPr/>
    </dgm:pt>
    <dgm:pt modelId="{8482DF04-06DF-431E-B56B-4BEBEE7A16D2}" type="pres">
      <dgm:prSet presAssocID="{1253E6CF-5E16-4D6D-A504-55148D5D1047}" presName="c14" presStyleLbl="node1" presStyleIdx="13" presStyleCnt="19"/>
      <dgm:spPr/>
    </dgm:pt>
    <dgm:pt modelId="{8168B95B-34E0-4CC9-8FA8-BEA051541F24}" type="pres">
      <dgm:prSet presAssocID="{1253E6CF-5E16-4D6D-A504-55148D5D1047}" presName="c15" presStyleLbl="node1" presStyleIdx="14" presStyleCnt="19"/>
      <dgm:spPr/>
    </dgm:pt>
    <dgm:pt modelId="{37C9C53C-C318-4675-AC7B-B0799C849022}" type="pres">
      <dgm:prSet presAssocID="{1253E6CF-5E16-4D6D-A504-55148D5D1047}" presName="c16" presStyleLbl="node1" presStyleIdx="15" presStyleCnt="19"/>
      <dgm:spPr/>
    </dgm:pt>
    <dgm:pt modelId="{BD9FB2C0-E148-4894-B5E2-2047132EF192}" type="pres">
      <dgm:prSet presAssocID="{1253E6CF-5E16-4D6D-A504-55148D5D1047}" presName="c17" presStyleLbl="node1" presStyleIdx="16" presStyleCnt="19"/>
      <dgm:spPr/>
    </dgm:pt>
    <dgm:pt modelId="{FA7F50A3-68B5-4AB4-AF0F-0B62099F5AE2}" type="pres">
      <dgm:prSet presAssocID="{1253E6CF-5E16-4D6D-A504-55148D5D1047}" presName="c18" presStyleLbl="node1" presStyleIdx="17" presStyleCnt="19"/>
      <dgm:spPr/>
    </dgm:pt>
    <dgm:pt modelId="{E03CED69-D509-4B83-ABAB-A7EECB2E1439}" type="pres">
      <dgm:prSet presAssocID="{9358EC1B-EB44-4477-8779-7CBD0EE35F7B}" presName="chevronComposite1" presStyleCnt="0"/>
      <dgm:spPr/>
    </dgm:pt>
    <dgm:pt modelId="{A460B5EE-DCEC-4BE0-BFF2-230E4ACD6E73}" type="pres">
      <dgm:prSet presAssocID="{9358EC1B-EB44-4477-8779-7CBD0EE35F7B}" presName="chevron1" presStyleLbl="sibTrans2D1" presStyleIdx="0" presStyleCnt="2"/>
      <dgm:spPr/>
    </dgm:pt>
    <dgm:pt modelId="{F2ACF6D5-FBE6-4015-8AFE-AC37D98D192E}" type="pres">
      <dgm:prSet presAssocID="{9358EC1B-EB44-4477-8779-7CBD0EE35F7B}" presName="spChevron1" presStyleCnt="0"/>
      <dgm:spPr/>
    </dgm:pt>
    <dgm:pt modelId="{26D3F1F7-1E7C-427E-B795-36856FF70ECF}" type="pres">
      <dgm:prSet presAssocID="{9358EC1B-EB44-4477-8779-7CBD0EE35F7B}" presName="overlap" presStyleCnt="0"/>
      <dgm:spPr/>
    </dgm:pt>
    <dgm:pt modelId="{051BDF5E-552C-4F6D-B0C2-F7B5CFE03CDC}" type="pres">
      <dgm:prSet presAssocID="{9358EC1B-EB44-4477-8779-7CBD0EE35F7B}" presName="chevronComposite2" presStyleCnt="0"/>
      <dgm:spPr/>
    </dgm:pt>
    <dgm:pt modelId="{9A4E1A13-FA9A-46C6-B4EC-4EF9F9E736ED}" type="pres">
      <dgm:prSet presAssocID="{9358EC1B-EB44-4477-8779-7CBD0EE35F7B}" presName="chevron2" presStyleLbl="sibTrans2D1" presStyleIdx="1" presStyleCnt="2"/>
      <dgm:spPr/>
    </dgm:pt>
    <dgm:pt modelId="{638113F4-C5CC-4243-8F61-DA52D479EF29}" type="pres">
      <dgm:prSet presAssocID="{9358EC1B-EB44-4477-8779-7CBD0EE35F7B}" presName="spChevron2" presStyleCnt="0"/>
      <dgm:spPr/>
    </dgm:pt>
    <dgm:pt modelId="{D4091982-9760-4B4B-820A-EFE59E8CF8D3}" type="pres">
      <dgm:prSet presAssocID="{0465FE26-FAA9-498C-A6DC-00ED1790BBC5}" presName="last" presStyleCnt="0"/>
      <dgm:spPr/>
    </dgm:pt>
    <dgm:pt modelId="{1E6057D0-99AE-42C5-BE74-0BC283ADA819}" type="pres">
      <dgm:prSet presAssocID="{0465FE26-FAA9-498C-A6DC-00ED1790BBC5}" presName="circleTx" presStyleLbl="node1" presStyleIdx="18" presStyleCnt="19" custScaleX="105282" custScaleY="103400"/>
      <dgm:spPr/>
      <dgm:t>
        <a:bodyPr/>
        <a:lstStyle/>
        <a:p>
          <a:endParaRPr lang="cs-CZ"/>
        </a:p>
      </dgm:t>
    </dgm:pt>
    <dgm:pt modelId="{0F96CECB-2607-48B1-A683-DBEBA3413D03}" type="pres">
      <dgm:prSet presAssocID="{0465FE26-FAA9-498C-A6DC-00ED1790BBC5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E3237B-14CB-4E56-8025-250D462F6E4E}" type="pres">
      <dgm:prSet presAssocID="{0465FE26-FAA9-498C-A6DC-00ED1790BBC5}" presName="spN" presStyleCnt="0"/>
      <dgm:spPr/>
    </dgm:pt>
  </dgm:ptLst>
  <dgm:cxnLst>
    <dgm:cxn modelId="{0CBED193-C3F7-4203-B221-6E37F0179CC5}" type="presOf" srcId="{0465FE26-FAA9-498C-A6DC-00ED1790BBC5}" destId="{1E6057D0-99AE-42C5-BE74-0BC283ADA819}" srcOrd="0" destOrd="0" presId="urn:microsoft.com/office/officeart/2009/3/layout/RandomtoResultProcess"/>
    <dgm:cxn modelId="{56DB5347-4169-4605-932A-5E698CC47B1A}" srcId="{1253E6CF-5E16-4D6D-A504-55148D5D1047}" destId="{79C58FC7-B306-4841-B4B7-A5564B5A80AA}" srcOrd="0" destOrd="0" parTransId="{1106DDA3-07A6-418C-8306-3F23483A0F61}" sibTransId="{334A8ABE-DC33-4471-8AB9-F1A52CE5272E}"/>
    <dgm:cxn modelId="{A1E7CE90-0104-4FA1-8BFC-D7A69275441A}" type="presOf" srcId="{1253E6CF-5E16-4D6D-A504-55148D5D1047}" destId="{DF0623A8-2F3F-4369-B094-42DDFAD09194}" srcOrd="0" destOrd="0" presId="urn:microsoft.com/office/officeart/2009/3/layout/RandomtoResultProcess"/>
    <dgm:cxn modelId="{E4036A6C-7F55-400E-8397-375B3778ED6E}" srcId="{96B5B282-2CEC-43F2-9378-BA11008923E7}" destId="{0465FE26-FAA9-498C-A6DC-00ED1790BBC5}" srcOrd="1" destOrd="0" parTransId="{BA12AAE3-8322-43EA-85CD-A8C4B6B43067}" sibTransId="{FAEB5888-8990-40C8-A369-EC5632DCDC06}"/>
    <dgm:cxn modelId="{A8EB63EE-9C15-438F-AD96-95205A8D042C}" type="presOf" srcId="{79C58FC7-B306-4841-B4B7-A5564B5A80AA}" destId="{6DC926E1-F348-47A4-ADD9-7307BB221866}" srcOrd="0" destOrd="0" presId="urn:microsoft.com/office/officeart/2009/3/layout/RandomtoResultProcess"/>
    <dgm:cxn modelId="{88477A00-D23A-470F-952B-EF369D55F6C6}" srcId="{96B5B282-2CEC-43F2-9378-BA11008923E7}" destId="{1253E6CF-5E16-4D6D-A504-55148D5D1047}" srcOrd="0" destOrd="0" parTransId="{DE907CF6-C039-44BA-9E0D-1F5C0B5BAA12}" sibTransId="{9358EC1B-EB44-4477-8779-7CBD0EE35F7B}"/>
    <dgm:cxn modelId="{A9E98341-CE82-4D2B-8EC7-0165D0102A3B}" type="presOf" srcId="{96B5B282-2CEC-43F2-9378-BA11008923E7}" destId="{24221A9D-7F05-4170-B9A5-4A5F1C9BCC06}" srcOrd="0" destOrd="0" presId="urn:microsoft.com/office/officeart/2009/3/layout/RandomtoResultProcess"/>
    <dgm:cxn modelId="{2EAFA5CD-44F3-4C57-ABA0-C5CBE51F123C}" srcId="{0465FE26-FAA9-498C-A6DC-00ED1790BBC5}" destId="{BA4260AA-F723-403B-859F-CF5E09437E23}" srcOrd="0" destOrd="0" parTransId="{ECED2AEE-1D11-47ED-A83D-9D7F949EC42D}" sibTransId="{6760FFFF-D166-49AD-8B3D-0028E6D6A9D4}"/>
    <dgm:cxn modelId="{3CEBB775-03FA-4F11-9574-9B4B4FA323DA}" type="presOf" srcId="{BA4260AA-F723-403B-859F-CF5E09437E23}" destId="{0F96CECB-2607-48B1-A683-DBEBA3413D03}" srcOrd="0" destOrd="0" presId="urn:microsoft.com/office/officeart/2009/3/layout/RandomtoResultProcess"/>
    <dgm:cxn modelId="{B47C38B6-9094-4ADF-9799-CF4086B4ABC2}" type="presParOf" srcId="{24221A9D-7F05-4170-B9A5-4A5F1C9BCC06}" destId="{329EF24D-3DC2-4334-9BFB-650E0150F22C}" srcOrd="0" destOrd="0" presId="urn:microsoft.com/office/officeart/2009/3/layout/RandomtoResultProcess"/>
    <dgm:cxn modelId="{004396CD-65C2-4AC5-A489-27155913163F}" type="presParOf" srcId="{329EF24D-3DC2-4334-9BFB-650E0150F22C}" destId="{DF0623A8-2F3F-4369-B094-42DDFAD09194}" srcOrd="0" destOrd="0" presId="urn:microsoft.com/office/officeart/2009/3/layout/RandomtoResultProcess"/>
    <dgm:cxn modelId="{67AC7CBB-CEFB-49D3-A598-C047C89B5824}" type="presParOf" srcId="{329EF24D-3DC2-4334-9BFB-650E0150F22C}" destId="{6DC926E1-F348-47A4-ADD9-7307BB221866}" srcOrd="1" destOrd="0" presId="urn:microsoft.com/office/officeart/2009/3/layout/RandomtoResultProcess"/>
    <dgm:cxn modelId="{18A7D0E0-C301-4F94-B4B0-F7D1B054EED4}" type="presParOf" srcId="{329EF24D-3DC2-4334-9BFB-650E0150F22C}" destId="{F5532914-5EB2-40B8-8FE5-D2AF6D469DAB}" srcOrd="2" destOrd="0" presId="urn:microsoft.com/office/officeart/2009/3/layout/RandomtoResultProcess"/>
    <dgm:cxn modelId="{6BF0AC18-1E46-4FC3-AFDE-C9EBA2F189DF}" type="presParOf" srcId="{329EF24D-3DC2-4334-9BFB-650E0150F22C}" destId="{F734578E-ED94-4CD4-A565-D410BCCBAD2F}" srcOrd="3" destOrd="0" presId="urn:microsoft.com/office/officeart/2009/3/layout/RandomtoResultProcess"/>
    <dgm:cxn modelId="{556A7082-1B99-4E67-B652-33C67269CD3C}" type="presParOf" srcId="{329EF24D-3DC2-4334-9BFB-650E0150F22C}" destId="{69D243FA-FE5B-4CA8-B6F1-A992F6980DD7}" srcOrd="4" destOrd="0" presId="urn:microsoft.com/office/officeart/2009/3/layout/RandomtoResultProcess"/>
    <dgm:cxn modelId="{A6612682-01CA-4C33-9043-3092B4A09C70}" type="presParOf" srcId="{329EF24D-3DC2-4334-9BFB-650E0150F22C}" destId="{11E25A81-6110-4904-B4BA-5FD2EFDF3FA8}" srcOrd="5" destOrd="0" presId="urn:microsoft.com/office/officeart/2009/3/layout/RandomtoResultProcess"/>
    <dgm:cxn modelId="{4536C64D-5680-4DA4-98C1-11C5E283C9E9}" type="presParOf" srcId="{329EF24D-3DC2-4334-9BFB-650E0150F22C}" destId="{4D7143E5-2313-4ED7-BC27-D2BCA51B4380}" srcOrd="6" destOrd="0" presId="urn:microsoft.com/office/officeart/2009/3/layout/RandomtoResultProcess"/>
    <dgm:cxn modelId="{80C04BBD-7DF3-4A67-8A5B-8857425BCD49}" type="presParOf" srcId="{329EF24D-3DC2-4334-9BFB-650E0150F22C}" destId="{165F77A6-5EC5-4F66-B8C5-7D0BD9698EA0}" srcOrd="7" destOrd="0" presId="urn:microsoft.com/office/officeart/2009/3/layout/RandomtoResultProcess"/>
    <dgm:cxn modelId="{8D4E4A93-47A2-41CA-91B3-7FFBC2A70097}" type="presParOf" srcId="{329EF24D-3DC2-4334-9BFB-650E0150F22C}" destId="{C6865B80-3BBC-4C4F-9D24-9D6207B743B0}" srcOrd="8" destOrd="0" presId="urn:microsoft.com/office/officeart/2009/3/layout/RandomtoResultProcess"/>
    <dgm:cxn modelId="{FF7AB621-8D12-4DCB-978A-72002EABF5B0}" type="presParOf" srcId="{329EF24D-3DC2-4334-9BFB-650E0150F22C}" destId="{385700F8-69BA-40EA-9656-3E4BF7040595}" srcOrd="9" destOrd="0" presId="urn:microsoft.com/office/officeart/2009/3/layout/RandomtoResultProcess"/>
    <dgm:cxn modelId="{431DA84E-B39D-4FCB-8EF0-7F74A7A83E66}" type="presParOf" srcId="{329EF24D-3DC2-4334-9BFB-650E0150F22C}" destId="{2C00902B-D721-4972-AC62-6465F15EB627}" srcOrd="10" destOrd="0" presId="urn:microsoft.com/office/officeart/2009/3/layout/RandomtoResultProcess"/>
    <dgm:cxn modelId="{813D297C-3F3E-4917-AC65-4B125D67C56F}" type="presParOf" srcId="{329EF24D-3DC2-4334-9BFB-650E0150F22C}" destId="{787C3387-DFB4-4F4E-9247-7C5AC6F7D0FD}" srcOrd="11" destOrd="0" presId="urn:microsoft.com/office/officeart/2009/3/layout/RandomtoResultProcess"/>
    <dgm:cxn modelId="{D7B17EEB-7903-4353-A40D-4C03635EE6DE}" type="presParOf" srcId="{329EF24D-3DC2-4334-9BFB-650E0150F22C}" destId="{EDE47A5D-657E-4984-AEC6-8BA24E8EFB7A}" srcOrd="12" destOrd="0" presId="urn:microsoft.com/office/officeart/2009/3/layout/RandomtoResultProcess"/>
    <dgm:cxn modelId="{860AFB01-E849-4C71-84AE-CB53A86A8BDD}" type="presParOf" srcId="{329EF24D-3DC2-4334-9BFB-650E0150F22C}" destId="{A4157E03-C154-433A-A6F0-D4430332E799}" srcOrd="13" destOrd="0" presId="urn:microsoft.com/office/officeart/2009/3/layout/RandomtoResultProcess"/>
    <dgm:cxn modelId="{F1A127A8-9E34-4F0E-9AC3-3600430D822C}" type="presParOf" srcId="{329EF24D-3DC2-4334-9BFB-650E0150F22C}" destId="{587DE403-846D-4CB4-B3B5-A862E463342B}" srcOrd="14" destOrd="0" presId="urn:microsoft.com/office/officeart/2009/3/layout/RandomtoResultProcess"/>
    <dgm:cxn modelId="{9CAEE254-C8AB-4B07-A1D9-F059D06644D8}" type="presParOf" srcId="{329EF24D-3DC2-4334-9BFB-650E0150F22C}" destId="{8482DF04-06DF-431E-B56B-4BEBEE7A16D2}" srcOrd="15" destOrd="0" presId="urn:microsoft.com/office/officeart/2009/3/layout/RandomtoResultProcess"/>
    <dgm:cxn modelId="{48E33F6A-A9D1-4DCC-92BA-677284A8E543}" type="presParOf" srcId="{329EF24D-3DC2-4334-9BFB-650E0150F22C}" destId="{8168B95B-34E0-4CC9-8FA8-BEA051541F24}" srcOrd="16" destOrd="0" presId="urn:microsoft.com/office/officeart/2009/3/layout/RandomtoResultProcess"/>
    <dgm:cxn modelId="{A96257DA-8B86-4B38-8B1E-9AE7FF174CFD}" type="presParOf" srcId="{329EF24D-3DC2-4334-9BFB-650E0150F22C}" destId="{37C9C53C-C318-4675-AC7B-B0799C849022}" srcOrd="17" destOrd="0" presId="urn:microsoft.com/office/officeart/2009/3/layout/RandomtoResultProcess"/>
    <dgm:cxn modelId="{2115F71E-1B70-4BFB-9C50-A3F9C2E89133}" type="presParOf" srcId="{329EF24D-3DC2-4334-9BFB-650E0150F22C}" destId="{BD9FB2C0-E148-4894-B5E2-2047132EF192}" srcOrd="18" destOrd="0" presId="urn:microsoft.com/office/officeart/2009/3/layout/RandomtoResultProcess"/>
    <dgm:cxn modelId="{299B0455-A239-44CB-A742-F67E20CFDC81}" type="presParOf" srcId="{329EF24D-3DC2-4334-9BFB-650E0150F22C}" destId="{FA7F50A3-68B5-4AB4-AF0F-0B62099F5AE2}" srcOrd="19" destOrd="0" presId="urn:microsoft.com/office/officeart/2009/3/layout/RandomtoResultProcess"/>
    <dgm:cxn modelId="{64CE24BD-F1F8-4D30-8D36-50DB643F973C}" type="presParOf" srcId="{24221A9D-7F05-4170-B9A5-4A5F1C9BCC06}" destId="{E03CED69-D509-4B83-ABAB-A7EECB2E1439}" srcOrd="1" destOrd="0" presId="urn:microsoft.com/office/officeart/2009/3/layout/RandomtoResultProcess"/>
    <dgm:cxn modelId="{8775D178-9F5F-46A8-AAB2-EA65657D4D8D}" type="presParOf" srcId="{E03CED69-D509-4B83-ABAB-A7EECB2E1439}" destId="{A460B5EE-DCEC-4BE0-BFF2-230E4ACD6E73}" srcOrd="0" destOrd="0" presId="urn:microsoft.com/office/officeart/2009/3/layout/RandomtoResultProcess"/>
    <dgm:cxn modelId="{9EF2E59B-3CCD-4821-AD39-8A90A4B15ED2}" type="presParOf" srcId="{E03CED69-D509-4B83-ABAB-A7EECB2E1439}" destId="{F2ACF6D5-FBE6-4015-8AFE-AC37D98D192E}" srcOrd="1" destOrd="0" presId="urn:microsoft.com/office/officeart/2009/3/layout/RandomtoResultProcess"/>
    <dgm:cxn modelId="{E3E2EF17-97DD-4751-830C-43F467FE88CF}" type="presParOf" srcId="{24221A9D-7F05-4170-B9A5-4A5F1C9BCC06}" destId="{26D3F1F7-1E7C-427E-B795-36856FF70ECF}" srcOrd="2" destOrd="0" presId="urn:microsoft.com/office/officeart/2009/3/layout/RandomtoResultProcess"/>
    <dgm:cxn modelId="{62533E16-E001-4C6F-8C78-E69FF79018DD}" type="presParOf" srcId="{24221A9D-7F05-4170-B9A5-4A5F1C9BCC06}" destId="{051BDF5E-552C-4F6D-B0C2-F7B5CFE03CDC}" srcOrd="3" destOrd="0" presId="urn:microsoft.com/office/officeart/2009/3/layout/RandomtoResultProcess"/>
    <dgm:cxn modelId="{E5B13570-C578-4201-A14D-7F8D2ABC7775}" type="presParOf" srcId="{051BDF5E-552C-4F6D-B0C2-F7B5CFE03CDC}" destId="{9A4E1A13-FA9A-46C6-B4EC-4EF9F9E736ED}" srcOrd="0" destOrd="0" presId="urn:microsoft.com/office/officeart/2009/3/layout/RandomtoResultProcess"/>
    <dgm:cxn modelId="{F82325B1-6CC4-451A-8D05-7F2BC7D73AE2}" type="presParOf" srcId="{051BDF5E-552C-4F6D-B0C2-F7B5CFE03CDC}" destId="{638113F4-C5CC-4243-8F61-DA52D479EF29}" srcOrd="1" destOrd="0" presId="urn:microsoft.com/office/officeart/2009/3/layout/RandomtoResultProcess"/>
    <dgm:cxn modelId="{FAF32999-C5ED-43B2-A900-BB8F5CE3E4F1}" type="presParOf" srcId="{24221A9D-7F05-4170-B9A5-4A5F1C9BCC06}" destId="{D4091982-9760-4B4B-820A-EFE59E8CF8D3}" srcOrd="4" destOrd="0" presId="urn:microsoft.com/office/officeart/2009/3/layout/RandomtoResultProcess"/>
    <dgm:cxn modelId="{56BF7F38-0C31-4D57-9279-47FFA35CF09D}" type="presParOf" srcId="{D4091982-9760-4B4B-820A-EFE59E8CF8D3}" destId="{1E6057D0-99AE-42C5-BE74-0BC283ADA819}" srcOrd="0" destOrd="0" presId="urn:microsoft.com/office/officeart/2009/3/layout/RandomtoResultProcess"/>
    <dgm:cxn modelId="{72975FCD-7460-4AF2-9DE4-008C7FC3AD4C}" type="presParOf" srcId="{D4091982-9760-4B4B-820A-EFE59E8CF8D3}" destId="{0F96CECB-2607-48B1-A683-DBEBA3413D03}" srcOrd="1" destOrd="0" presId="urn:microsoft.com/office/officeart/2009/3/layout/RandomtoResultProcess"/>
    <dgm:cxn modelId="{F31707FA-424B-48CC-B020-2E1C6600BED2}" type="presParOf" srcId="{D4091982-9760-4B4B-820A-EFE59E8CF8D3}" destId="{B6E3237B-14CB-4E56-8025-250D462F6E4E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A31DD67-9AE1-4095-BB4F-4F297A9A1E88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0D39FED8-61C7-49EB-840F-13DDB0BF60C9}">
      <dgm:prSet phldrT="[Text]" custT="1"/>
      <dgm:spPr/>
      <dgm:t>
        <a:bodyPr/>
        <a:lstStyle/>
        <a:p>
          <a:r>
            <a:rPr lang="cs-CZ" sz="2300" dirty="0" smtClean="0"/>
            <a:t>CHANGES</a:t>
          </a:r>
        </a:p>
        <a:p>
          <a:r>
            <a:rPr lang="cs-CZ" sz="2300" i="1" dirty="0" smtClean="0"/>
            <a:t>(Tabulka C a D)</a:t>
          </a:r>
          <a:endParaRPr lang="cs-CZ" sz="2300" i="1" dirty="0"/>
        </a:p>
      </dgm:t>
    </dgm:pt>
    <dgm:pt modelId="{4EB37E61-E969-44E6-99AC-D6688F6E0A6F}" type="parTrans" cxnId="{8538A0C9-CE82-4164-9F14-F9635AAA2E01}">
      <dgm:prSet/>
      <dgm:spPr/>
      <dgm:t>
        <a:bodyPr/>
        <a:lstStyle/>
        <a:p>
          <a:endParaRPr lang="cs-CZ"/>
        </a:p>
      </dgm:t>
    </dgm:pt>
    <dgm:pt modelId="{788657BB-2FED-4084-AA80-C9C489BE3456}" type="sibTrans" cxnId="{8538A0C9-CE82-4164-9F14-F9635AAA2E01}">
      <dgm:prSet/>
      <dgm:spPr/>
      <dgm:t>
        <a:bodyPr/>
        <a:lstStyle/>
        <a:p>
          <a:endParaRPr lang="cs-CZ"/>
        </a:p>
      </dgm:t>
    </dgm:pt>
    <dgm:pt modelId="{651493A1-A914-4265-A505-AB83061CC5F8}">
      <dgm:prSet phldrT="[Text]"/>
      <dgm:spPr/>
      <dgm:t>
        <a:bodyPr/>
        <a:lstStyle/>
        <a:p>
          <a:r>
            <a:rPr lang="cs-CZ" dirty="0" smtClean="0"/>
            <a:t>Úprava předmětů v aplikaci </a:t>
          </a:r>
          <a:r>
            <a:rPr lang="cs-CZ" dirty="0" err="1" smtClean="0"/>
            <a:t>Webapps</a:t>
          </a:r>
          <a:endParaRPr lang="cs-CZ" dirty="0" smtClean="0"/>
        </a:p>
        <a:p>
          <a:r>
            <a:rPr lang="cs-CZ" b="1" dirty="0" smtClean="0"/>
            <a:t>Do 10 dnů od zahájení studia!</a:t>
          </a:r>
          <a:endParaRPr lang="cs-CZ" b="1" dirty="0"/>
        </a:p>
      </dgm:t>
    </dgm:pt>
    <dgm:pt modelId="{2F1BF93D-4F34-430C-BEC3-EC4D049663A0}" type="parTrans" cxnId="{DFEFAACE-A4FC-4945-9A0C-F82BE4864C67}">
      <dgm:prSet/>
      <dgm:spPr/>
      <dgm:t>
        <a:bodyPr/>
        <a:lstStyle/>
        <a:p>
          <a:endParaRPr lang="cs-CZ"/>
        </a:p>
      </dgm:t>
    </dgm:pt>
    <dgm:pt modelId="{DD232321-5FCB-4C20-83BB-E23DF583CF72}" type="sibTrans" cxnId="{DFEFAACE-A4FC-4945-9A0C-F82BE4864C67}">
      <dgm:prSet/>
      <dgm:spPr/>
      <dgm:t>
        <a:bodyPr/>
        <a:lstStyle/>
        <a:p>
          <a:endParaRPr lang="cs-CZ"/>
        </a:p>
      </dgm:t>
    </dgm:pt>
    <dgm:pt modelId="{A0CC22C6-2F03-4805-9580-071314C9FC6F}">
      <dgm:prSet phldrT="[Text]" custT="1"/>
      <dgm:spPr/>
      <dgm:t>
        <a:bodyPr/>
        <a:lstStyle/>
        <a:p>
          <a:r>
            <a:rPr lang="cs-CZ" sz="1300" dirty="0" smtClean="0"/>
            <a:t>Vygenerování tabulky C a D </a:t>
          </a:r>
          <a:r>
            <a:rPr lang="cs-CZ" sz="1300" dirty="0" err="1" smtClean="0"/>
            <a:t>Changes</a:t>
          </a:r>
          <a:endParaRPr lang="cs-CZ" sz="1300" dirty="0" smtClean="0"/>
        </a:p>
        <a:p>
          <a:r>
            <a:rPr lang="cs-CZ" sz="1200" i="1" dirty="0" smtClean="0"/>
            <a:t>(zelená ikonka s tiskárnou ve </a:t>
          </a:r>
          <a:r>
            <a:rPr lang="cs-CZ" sz="1200" i="1" dirty="0" err="1" smtClean="0"/>
            <a:t>Webapps</a:t>
          </a:r>
          <a:r>
            <a:rPr lang="cs-CZ" sz="1200" i="1" dirty="0" smtClean="0"/>
            <a:t>)</a:t>
          </a:r>
          <a:endParaRPr lang="cs-CZ" sz="1200" i="1" dirty="0"/>
        </a:p>
      </dgm:t>
    </dgm:pt>
    <dgm:pt modelId="{2009BD94-7726-4786-962A-3E82E2874FDD}" type="parTrans" cxnId="{C3041857-8691-47BD-92C3-3D1885CCC7A3}">
      <dgm:prSet/>
      <dgm:spPr/>
      <dgm:t>
        <a:bodyPr/>
        <a:lstStyle/>
        <a:p>
          <a:endParaRPr lang="cs-CZ"/>
        </a:p>
      </dgm:t>
    </dgm:pt>
    <dgm:pt modelId="{00BAE32F-55BB-40C4-872F-9859A3C65665}" type="sibTrans" cxnId="{C3041857-8691-47BD-92C3-3D1885CCC7A3}">
      <dgm:prSet/>
      <dgm:spPr/>
      <dgm:t>
        <a:bodyPr/>
        <a:lstStyle/>
        <a:p>
          <a:endParaRPr lang="cs-CZ"/>
        </a:p>
      </dgm:t>
    </dgm:pt>
    <dgm:pt modelId="{1D08BE6C-0E2D-46EC-9917-05FAADFA4274}">
      <dgm:prSet phldrT="[Text]"/>
      <dgm:spPr/>
      <dgm:t>
        <a:bodyPr/>
        <a:lstStyle/>
        <a:p>
          <a:r>
            <a:rPr lang="cs-CZ" dirty="0" err="1" smtClean="0"/>
            <a:t>Transcript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Records</a:t>
          </a:r>
          <a:endParaRPr lang="cs-CZ" dirty="0" smtClean="0"/>
        </a:p>
      </dgm:t>
    </dgm:pt>
    <dgm:pt modelId="{33C43FF9-B11F-4041-AF50-E1E3C461FD09}" type="parTrans" cxnId="{D79AAA40-833B-46F0-BEAA-E9031AEA9F01}">
      <dgm:prSet/>
      <dgm:spPr/>
      <dgm:t>
        <a:bodyPr/>
        <a:lstStyle/>
        <a:p>
          <a:endParaRPr lang="cs-CZ"/>
        </a:p>
      </dgm:t>
    </dgm:pt>
    <dgm:pt modelId="{A7C14596-0D00-4CB9-BEE3-8B54FC33F79B}" type="sibTrans" cxnId="{D79AAA40-833B-46F0-BEAA-E9031AEA9F01}">
      <dgm:prSet/>
      <dgm:spPr/>
      <dgm:t>
        <a:bodyPr/>
        <a:lstStyle/>
        <a:p>
          <a:endParaRPr lang="cs-CZ"/>
        </a:p>
      </dgm:t>
    </dgm:pt>
    <dgm:pt modelId="{49D59E08-D9DB-4896-81A0-7451BE741FC2}">
      <dgm:prSet phldrT="[Text]"/>
      <dgm:spPr/>
      <dgm:t>
        <a:bodyPr/>
        <a:lstStyle/>
        <a:p>
          <a:r>
            <a:rPr lang="cs-CZ" dirty="0" smtClean="0"/>
            <a:t>Vyžádat od zahraniční univerzity na konci studia</a:t>
          </a:r>
          <a:endParaRPr lang="cs-CZ" dirty="0"/>
        </a:p>
      </dgm:t>
    </dgm:pt>
    <dgm:pt modelId="{7FF3240F-1320-4050-9272-7AD24F805B37}" type="parTrans" cxnId="{ADDF640C-C04D-47B0-BAF4-49814B7B34E1}">
      <dgm:prSet/>
      <dgm:spPr/>
      <dgm:t>
        <a:bodyPr/>
        <a:lstStyle/>
        <a:p>
          <a:endParaRPr lang="cs-CZ"/>
        </a:p>
      </dgm:t>
    </dgm:pt>
    <dgm:pt modelId="{B82C0E5D-1765-4CF8-AF7E-06E29E7AD619}" type="sibTrans" cxnId="{ADDF640C-C04D-47B0-BAF4-49814B7B34E1}">
      <dgm:prSet/>
      <dgm:spPr/>
      <dgm:t>
        <a:bodyPr/>
        <a:lstStyle/>
        <a:p>
          <a:endParaRPr lang="cs-CZ"/>
        </a:p>
      </dgm:t>
    </dgm:pt>
    <dgm:pt modelId="{0BA3C1EF-7F90-4DC7-9508-55F374248B72}">
      <dgm:prSet phldrT="[Text]"/>
      <dgm:spPr/>
      <dgm:t>
        <a:bodyPr/>
        <a:lstStyle/>
        <a:p>
          <a:r>
            <a:rPr lang="cs-CZ" dirty="0" smtClean="0"/>
            <a:t>Předměty se musí shodovat s předměty ve </a:t>
          </a:r>
          <a:r>
            <a:rPr lang="cs-CZ" dirty="0" err="1" smtClean="0"/>
            <a:t>Webapps</a:t>
          </a:r>
          <a:r>
            <a:rPr lang="cs-CZ" dirty="0" smtClean="0"/>
            <a:t>.</a:t>
          </a:r>
        </a:p>
        <a:p>
          <a:r>
            <a:rPr lang="cs-CZ" dirty="0" smtClean="0">
              <a:solidFill>
                <a:srgbClr val="FF0000"/>
              </a:solidFill>
            </a:rPr>
            <a:t>Jinak CHANGES!</a:t>
          </a:r>
          <a:endParaRPr lang="cs-CZ" dirty="0">
            <a:solidFill>
              <a:srgbClr val="FF0000"/>
            </a:solidFill>
          </a:endParaRPr>
        </a:p>
      </dgm:t>
    </dgm:pt>
    <dgm:pt modelId="{B861D687-A98E-469E-8E2B-CFD7D015B96A}" type="parTrans" cxnId="{7D6EAEDC-A419-414A-8823-E38FD3693768}">
      <dgm:prSet/>
      <dgm:spPr/>
      <dgm:t>
        <a:bodyPr/>
        <a:lstStyle/>
        <a:p>
          <a:endParaRPr lang="cs-CZ"/>
        </a:p>
      </dgm:t>
    </dgm:pt>
    <dgm:pt modelId="{771C6C88-F778-4E39-BF40-41B945DE8A16}" type="sibTrans" cxnId="{7D6EAEDC-A419-414A-8823-E38FD3693768}">
      <dgm:prSet/>
      <dgm:spPr/>
      <dgm:t>
        <a:bodyPr/>
        <a:lstStyle/>
        <a:p>
          <a:endParaRPr lang="cs-CZ"/>
        </a:p>
      </dgm:t>
    </dgm:pt>
    <dgm:pt modelId="{ED4CC5ED-6BE1-4A82-A629-136D6B5D2BAA}">
      <dgm:prSet phldrT="[Text]"/>
      <dgm:spPr/>
      <dgm:t>
        <a:bodyPr/>
        <a:lstStyle/>
        <a:p>
          <a:r>
            <a:rPr lang="cs-CZ" dirty="0" err="1" smtClean="0"/>
            <a:t>Confirmation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Stay</a:t>
          </a:r>
          <a:endParaRPr lang="cs-CZ" dirty="0" smtClean="0"/>
        </a:p>
      </dgm:t>
    </dgm:pt>
    <dgm:pt modelId="{4C90B418-0538-4998-929E-799CFEF4EA9A}" type="parTrans" cxnId="{F8D55FE1-C6B0-4F1F-8096-093F6FA47176}">
      <dgm:prSet/>
      <dgm:spPr/>
      <dgm:t>
        <a:bodyPr/>
        <a:lstStyle/>
        <a:p>
          <a:endParaRPr lang="cs-CZ"/>
        </a:p>
      </dgm:t>
    </dgm:pt>
    <dgm:pt modelId="{6D538120-AFCB-4244-9D6B-1822FB643050}" type="sibTrans" cxnId="{F8D55FE1-C6B0-4F1F-8096-093F6FA47176}">
      <dgm:prSet/>
      <dgm:spPr/>
      <dgm:t>
        <a:bodyPr/>
        <a:lstStyle/>
        <a:p>
          <a:endParaRPr lang="cs-CZ"/>
        </a:p>
      </dgm:t>
    </dgm:pt>
    <dgm:pt modelId="{D5DC7A5E-2576-4D05-8AEB-59FE0279F283}">
      <dgm:prSet phldrT="[Text]"/>
      <dgm:spPr/>
      <dgm:t>
        <a:bodyPr/>
        <a:lstStyle/>
        <a:p>
          <a:r>
            <a:rPr lang="cs-CZ" dirty="0" smtClean="0"/>
            <a:t>Formulář na konci  Účastnické smlouvy</a:t>
          </a:r>
          <a:endParaRPr lang="cs-CZ" dirty="0"/>
        </a:p>
      </dgm:t>
    </dgm:pt>
    <dgm:pt modelId="{D6FEC1CD-BE28-40A5-A181-82C46DE73C72}" type="parTrans" cxnId="{301FC939-2757-4D58-8BE7-589699E70D65}">
      <dgm:prSet/>
      <dgm:spPr/>
      <dgm:t>
        <a:bodyPr/>
        <a:lstStyle/>
        <a:p>
          <a:endParaRPr lang="cs-CZ"/>
        </a:p>
      </dgm:t>
    </dgm:pt>
    <dgm:pt modelId="{418B0535-BCF6-4539-A004-59E88C1B49E8}" type="sibTrans" cxnId="{301FC939-2757-4D58-8BE7-589699E70D65}">
      <dgm:prSet/>
      <dgm:spPr/>
      <dgm:t>
        <a:bodyPr/>
        <a:lstStyle/>
        <a:p>
          <a:endParaRPr lang="cs-CZ"/>
        </a:p>
      </dgm:t>
    </dgm:pt>
    <dgm:pt modelId="{45D564B0-9B82-45A8-871C-4051D933E710}">
      <dgm:prSet phldrT="[Text]"/>
      <dgm:spPr/>
      <dgm:t>
        <a:bodyPr/>
        <a:lstStyle/>
        <a:p>
          <a:r>
            <a:rPr lang="cs-CZ" dirty="0" smtClean="0"/>
            <a:t>Zaslání e-mailem na </a:t>
          </a:r>
        </a:p>
        <a:p>
          <a:r>
            <a:rPr lang="cs-CZ" b="1" dirty="0" smtClean="0"/>
            <a:t>OZV PedF</a:t>
          </a:r>
          <a:endParaRPr lang="cs-CZ" b="1" dirty="0"/>
        </a:p>
      </dgm:t>
    </dgm:pt>
    <dgm:pt modelId="{9BC6B3EC-C632-463A-8134-50D2EC976306}" type="parTrans" cxnId="{E3BE6095-DD6E-4A8F-8A42-5430E51FE11C}">
      <dgm:prSet/>
      <dgm:spPr/>
      <dgm:t>
        <a:bodyPr/>
        <a:lstStyle/>
        <a:p>
          <a:endParaRPr lang="cs-CZ"/>
        </a:p>
      </dgm:t>
    </dgm:pt>
    <dgm:pt modelId="{5F93D6D3-0038-4F81-AD87-0F2D2DE06E4E}" type="sibTrans" cxnId="{E3BE6095-DD6E-4A8F-8A42-5430E51FE11C}">
      <dgm:prSet/>
      <dgm:spPr/>
      <dgm:t>
        <a:bodyPr/>
        <a:lstStyle/>
        <a:p>
          <a:endParaRPr lang="cs-CZ"/>
        </a:p>
      </dgm:t>
    </dgm:pt>
    <dgm:pt modelId="{D7806809-733D-42B9-9F85-E0BC39ED6017}">
      <dgm:prSet phldrT="[Text]"/>
      <dgm:spPr/>
      <dgm:t>
        <a:bodyPr/>
        <a:lstStyle/>
        <a:p>
          <a:r>
            <a:rPr lang="cs-CZ" dirty="0" smtClean="0"/>
            <a:t>Požádat zahraničního koordinátora o </a:t>
          </a:r>
          <a:r>
            <a:rPr lang="cs-CZ" b="1" dirty="0" smtClean="0"/>
            <a:t>oficiální zaslání dokumentu referentce na OZV PedF</a:t>
          </a:r>
        </a:p>
        <a:p>
          <a:r>
            <a:rPr lang="cs-CZ" i="1" dirty="0" smtClean="0"/>
            <a:t>(e-mailem)</a:t>
          </a:r>
          <a:endParaRPr lang="cs-CZ" i="1" dirty="0"/>
        </a:p>
      </dgm:t>
    </dgm:pt>
    <dgm:pt modelId="{28A01378-5069-4501-8F32-1CD78379332E}" type="parTrans" cxnId="{0CB56BAB-8A57-4227-BB66-1E2EAB73C204}">
      <dgm:prSet/>
      <dgm:spPr/>
      <dgm:t>
        <a:bodyPr/>
        <a:lstStyle/>
        <a:p>
          <a:endParaRPr lang="cs-CZ"/>
        </a:p>
      </dgm:t>
    </dgm:pt>
    <dgm:pt modelId="{DD3D4650-E7F4-4664-B92F-36EAD9C588DE}" type="sibTrans" cxnId="{0CB56BAB-8A57-4227-BB66-1E2EAB73C204}">
      <dgm:prSet/>
      <dgm:spPr/>
      <dgm:t>
        <a:bodyPr/>
        <a:lstStyle/>
        <a:p>
          <a:endParaRPr lang="cs-CZ"/>
        </a:p>
      </dgm:t>
    </dgm:pt>
    <dgm:pt modelId="{2045DBC7-8C61-4138-8C87-5B7004CCC395}">
      <dgm:prSet phldrT="[Text]"/>
      <dgm:spPr/>
      <dgm:t>
        <a:bodyPr/>
        <a:lstStyle/>
        <a:p>
          <a:r>
            <a:rPr lang="cs-CZ" dirty="0" smtClean="0"/>
            <a:t>Požádat zahraničního koordinátora o </a:t>
          </a:r>
          <a:r>
            <a:rPr lang="cs-CZ" b="1" dirty="0" smtClean="0"/>
            <a:t>oficiální zaslání dokumentu referentce na OZV PedF</a:t>
          </a:r>
        </a:p>
        <a:p>
          <a:r>
            <a:rPr lang="cs-CZ" i="1" dirty="0" smtClean="0"/>
            <a:t>(e-mailem)</a:t>
          </a:r>
          <a:endParaRPr lang="cs-CZ" i="1" dirty="0"/>
        </a:p>
      </dgm:t>
    </dgm:pt>
    <dgm:pt modelId="{F8BEF544-8020-42FD-BAFE-9B087E27E425}" type="parTrans" cxnId="{E6C6E42C-508A-48CC-9AF9-2A02E5BC273C}">
      <dgm:prSet/>
      <dgm:spPr/>
      <dgm:t>
        <a:bodyPr/>
        <a:lstStyle/>
        <a:p>
          <a:endParaRPr lang="cs-CZ"/>
        </a:p>
      </dgm:t>
    </dgm:pt>
    <dgm:pt modelId="{7907F7F9-096E-4CE5-8950-AC10ADBE962F}" type="sibTrans" cxnId="{E6C6E42C-508A-48CC-9AF9-2A02E5BC273C}">
      <dgm:prSet/>
      <dgm:spPr/>
      <dgm:t>
        <a:bodyPr/>
        <a:lstStyle/>
        <a:p>
          <a:endParaRPr lang="cs-CZ"/>
        </a:p>
      </dgm:t>
    </dgm:pt>
    <dgm:pt modelId="{E3C35C30-C085-46FC-AB72-4C5F14139C5C}">
      <dgm:prSet phldrT="[Text]"/>
      <dgm:spPr/>
      <dgm:t>
        <a:bodyPr/>
        <a:lstStyle/>
        <a:p>
          <a:r>
            <a:rPr lang="cs-CZ" dirty="0" smtClean="0"/>
            <a:t>Pokud obdržíte originál: dodat na EK RUK po návratu </a:t>
          </a:r>
        </a:p>
        <a:p>
          <a:r>
            <a:rPr lang="cs-CZ" dirty="0" smtClean="0"/>
            <a:t>Jinak přepošle referentka OZV PedF e-mail od </a:t>
          </a:r>
          <a:r>
            <a:rPr lang="cs-CZ" dirty="0" err="1" smtClean="0"/>
            <a:t>zahr</a:t>
          </a:r>
          <a:r>
            <a:rPr lang="cs-CZ" dirty="0" smtClean="0"/>
            <a:t>. koordinátora</a:t>
          </a:r>
        </a:p>
      </dgm:t>
    </dgm:pt>
    <dgm:pt modelId="{24048EC3-A436-4DB9-B97D-C4377DE5E156}" type="parTrans" cxnId="{C1B22442-F103-4759-B251-6F01911B798F}">
      <dgm:prSet/>
      <dgm:spPr/>
      <dgm:t>
        <a:bodyPr/>
        <a:lstStyle/>
        <a:p>
          <a:endParaRPr lang="cs-CZ"/>
        </a:p>
      </dgm:t>
    </dgm:pt>
    <dgm:pt modelId="{3814B5B8-E8F2-407B-BCD1-56D4988036EA}" type="sibTrans" cxnId="{C1B22442-F103-4759-B251-6F01911B798F}">
      <dgm:prSet/>
      <dgm:spPr/>
      <dgm:t>
        <a:bodyPr/>
        <a:lstStyle/>
        <a:p>
          <a:endParaRPr lang="cs-CZ"/>
        </a:p>
      </dgm:t>
    </dgm:pt>
    <dgm:pt modelId="{7028BB41-A003-4662-8172-9DDFB1089258}">
      <dgm:prSet phldrT="[Text]"/>
      <dgm:spPr/>
      <dgm:t>
        <a:bodyPr/>
        <a:lstStyle/>
        <a:p>
          <a:r>
            <a:rPr lang="cs-CZ" dirty="0" smtClean="0"/>
            <a:t>EXTRA</a:t>
          </a:r>
          <a:endParaRPr lang="cs-CZ" dirty="0"/>
        </a:p>
      </dgm:t>
    </dgm:pt>
    <dgm:pt modelId="{3B820EF8-6D84-4F0B-B358-64A8794CA27B}" type="parTrans" cxnId="{3315CFB6-29AA-4494-B6B8-6D5396FDFD3D}">
      <dgm:prSet/>
      <dgm:spPr/>
      <dgm:t>
        <a:bodyPr/>
        <a:lstStyle/>
        <a:p>
          <a:endParaRPr lang="cs-CZ"/>
        </a:p>
      </dgm:t>
    </dgm:pt>
    <dgm:pt modelId="{3E9C6018-6A07-4828-A0F9-6065C946EE89}" type="sibTrans" cxnId="{3315CFB6-29AA-4494-B6B8-6D5396FDFD3D}">
      <dgm:prSet/>
      <dgm:spPr/>
      <dgm:t>
        <a:bodyPr/>
        <a:lstStyle/>
        <a:p>
          <a:endParaRPr lang="cs-CZ"/>
        </a:p>
      </dgm:t>
    </dgm:pt>
    <dgm:pt modelId="{B1C2E4EF-90D2-4DA6-91D9-852ED9B854C2}">
      <dgm:prSet phldrT="[Text]"/>
      <dgm:spPr/>
      <dgm:t>
        <a:bodyPr/>
        <a:lstStyle/>
        <a:p>
          <a:r>
            <a:rPr lang="cs-CZ" dirty="0" smtClean="0"/>
            <a:t>Certifikáty z jazykových kurzů:</a:t>
          </a:r>
        </a:p>
        <a:p>
          <a:r>
            <a:rPr lang="cs-CZ" dirty="0" smtClean="0"/>
            <a:t>Dodat na OZV PedF – viz uznání předmětů.</a:t>
          </a:r>
        </a:p>
        <a:p>
          <a:r>
            <a:rPr lang="cs-CZ" i="1" dirty="0" smtClean="0"/>
            <a:t>(originál nebo e-mailem)</a:t>
          </a:r>
          <a:endParaRPr lang="cs-CZ" i="1" dirty="0"/>
        </a:p>
      </dgm:t>
    </dgm:pt>
    <dgm:pt modelId="{64C72748-4CBB-44FE-8A79-76937ADB5856}" type="parTrans" cxnId="{9E914501-7AE2-4CE8-AD44-E1C7500359C4}">
      <dgm:prSet/>
      <dgm:spPr/>
      <dgm:t>
        <a:bodyPr/>
        <a:lstStyle/>
        <a:p>
          <a:endParaRPr lang="cs-CZ"/>
        </a:p>
      </dgm:t>
    </dgm:pt>
    <dgm:pt modelId="{DC495F4F-3954-45CE-8993-C19C3DFFC469}" type="sibTrans" cxnId="{9E914501-7AE2-4CE8-AD44-E1C7500359C4}">
      <dgm:prSet/>
      <dgm:spPr/>
      <dgm:t>
        <a:bodyPr/>
        <a:lstStyle/>
        <a:p>
          <a:endParaRPr lang="cs-CZ"/>
        </a:p>
      </dgm:t>
    </dgm:pt>
    <dgm:pt modelId="{36E3AA48-6DA0-408A-B9D7-44EBA5736312}" type="pres">
      <dgm:prSet presAssocID="{AA31DD67-9AE1-4095-BB4F-4F297A9A1E8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B513CFC-736E-456A-B616-E35B99B75E5E}" type="pres">
      <dgm:prSet presAssocID="{0D39FED8-61C7-49EB-840F-13DDB0BF60C9}" presName="horFlow" presStyleCnt="0"/>
      <dgm:spPr/>
    </dgm:pt>
    <dgm:pt modelId="{B6093EC3-2993-4DC6-9E11-7E25AE255B37}" type="pres">
      <dgm:prSet presAssocID="{0D39FED8-61C7-49EB-840F-13DDB0BF60C9}" presName="bigChev" presStyleLbl="node1" presStyleIdx="0" presStyleCnt="4"/>
      <dgm:spPr/>
      <dgm:t>
        <a:bodyPr/>
        <a:lstStyle/>
        <a:p>
          <a:endParaRPr lang="cs-CZ"/>
        </a:p>
      </dgm:t>
    </dgm:pt>
    <dgm:pt modelId="{C2F57142-F0DD-4E0C-A1E0-D459220C714D}" type="pres">
      <dgm:prSet presAssocID="{2F1BF93D-4F34-430C-BEC3-EC4D049663A0}" presName="parTrans" presStyleCnt="0"/>
      <dgm:spPr/>
    </dgm:pt>
    <dgm:pt modelId="{FD6E007A-52BC-4456-9164-426BC2AD9BCE}" type="pres">
      <dgm:prSet presAssocID="{651493A1-A914-4265-A505-AB83061CC5F8}" presName="node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6FDC8D-F141-4297-965A-27B8DD4B1FD2}" type="pres">
      <dgm:prSet presAssocID="{DD232321-5FCB-4C20-83BB-E23DF583CF72}" presName="sibTrans" presStyleCnt="0"/>
      <dgm:spPr/>
    </dgm:pt>
    <dgm:pt modelId="{293CCCC0-5AD3-4E6A-912E-6467DBD7AEF3}" type="pres">
      <dgm:prSet presAssocID="{A0CC22C6-2F03-4805-9580-071314C9FC6F}" presName="node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B0DD3D-7FE1-4B60-A663-42C171E625A0}" type="pres">
      <dgm:prSet presAssocID="{00BAE32F-55BB-40C4-872F-9859A3C65665}" presName="sibTrans" presStyleCnt="0"/>
      <dgm:spPr/>
    </dgm:pt>
    <dgm:pt modelId="{BFB22569-B354-411B-8DDC-6BDD7F4C3566}" type="pres">
      <dgm:prSet presAssocID="{45D564B0-9B82-45A8-871C-4051D933E710}" presName="node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802EE0-8116-4A11-9CD7-4A422DF1880D}" type="pres">
      <dgm:prSet presAssocID="{0D39FED8-61C7-49EB-840F-13DDB0BF60C9}" presName="vSp" presStyleCnt="0"/>
      <dgm:spPr/>
    </dgm:pt>
    <dgm:pt modelId="{D7FC189A-E44C-49BC-B77D-8CA0565FDD8D}" type="pres">
      <dgm:prSet presAssocID="{1D08BE6C-0E2D-46EC-9917-05FAADFA4274}" presName="horFlow" presStyleCnt="0"/>
      <dgm:spPr/>
    </dgm:pt>
    <dgm:pt modelId="{DD44E20F-D448-4A66-AB0B-B17652C3CE66}" type="pres">
      <dgm:prSet presAssocID="{1D08BE6C-0E2D-46EC-9917-05FAADFA4274}" presName="bigChev" presStyleLbl="node1" presStyleIdx="1" presStyleCnt="4"/>
      <dgm:spPr/>
      <dgm:t>
        <a:bodyPr/>
        <a:lstStyle/>
        <a:p>
          <a:endParaRPr lang="cs-CZ"/>
        </a:p>
      </dgm:t>
    </dgm:pt>
    <dgm:pt modelId="{B43A8FC7-38C7-40BF-89C6-926E27D965A6}" type="pres">
      <dgm:prSet presAssocID="{7FF3240F-1320-4050-9272-7AD24F805B37}" presName="parTrans" presStyleCnt="0"/>
      <dgm:spPr/>
    </dgm:pt>
    <dgm:pt modelId="{9266644E-AE41-4DD3-9B51-8FFACF05028F}" type="pres">
      <dgm:prSet presAssocID="{49D59E08-D9DB-4896-81A0-7451BE741FC2}" presName="node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88A0C1-C6C5-479C-A99C-A315A2FDC32B}" type="pres">
      <dgm:prSet presAssocID="{B82C0E5D-1765-4CF8-AF7E-06E29E7AD619}" presName="sibTrans" presStyleCnt="0"/>
      <dgm:spPr/>
    </dgm:pt>
    <dgm:pt modelId="{6FEB6938-8261-42DD-9A97-AE1D15478D58}" type="pres">
      <dgm:prSet presAssocID="{0BA3C1EF-7F90-4DC7-9508-55F374248B72}" presName="node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D81D65-773A-4F31-BED4-B2AC95F5B945}" type="pres">
      <dgm:prSet presAssocID="{771C6C88-F778-4E39-BF40-41B945DE8A16}" presName="sibTrans" presStyleCnt="0"/>
      <dgm:spPr/>
    </dgm:pt>
    <dgm:pt modelId="{6A6AB02A-62CC-49D5-A00F-FBE0CA8EE32A}" type="pres">
      <dgm:prSet presAssocID="{D7806809-733D-42B9-9F85-E0BC39ED6017}" presName="node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E0921D-F6F5-4257-8988-DBDA129A7CC6}" type="pres">
      <dgm:prSet presAssocID="{1D08BE6C-0E2D-46EC-9917-05FAADFA4274}" presName="vSp" presStyleCnt="0"/>
      <dgm:spPr/>
    </dgm:pt>
    <dgm:pt modelId="{0AE9FFBB-CB88-4173-9CD6-165772CD773F}" type="pres">
      <dgm:prSet presAssocID="{ED4CC5ED-6BE1-4A82-A629-136D6B5D2BAA}" presName="horFlow" presStyleCnt="0"/>
      <dgm:spPr/>
    </dgm:pt>
    <dgm:pt modelId="{4D0C842E-B191-49AF-A146-2640331EAF1B}" type="pres">
      <dgm:prSet presAssocID="{ED4CC5ED-6BE1-4A82-A629-136D6B5D2BAA}" presName="bigChev" presStyleLbl="node1" presStyleIdx="2" presStyleCnt="4"/>
      <dgm:spPr/>
      <dgm:t>
        <a:bodyPr/>
        <a:lstStyle/>
        <a:p>
          <a:endParaRPr lang="cs-CZ"/>
        </a:p>
      </dgm:t>
    </dgm:pt>
    <dgm:pt modelId="{79C974A8-2494-4A69-88B3-1FAB5C956009}" type="pres">
      <dgm:prSet presAssocID="{D6FEC1CD-BE28-40A5-A181-82C46DE73C72}" presName="parTrans" presStyleCnt="0"/>
      <dgm:spPr/>
    </dgm:pt>
    <dgm:pt modelId="{BF39DDC8-8022-465D-8B2F-AFD0D520CED2}" type="pres">
      <dgm:prSet presAssocID="{D5DC7A5E-2576-4D05-8AEB-59FE0279F283}" presName="node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4E5FA4-0634-4FD7-94FC-89F5D82F833B}" type="pres">
      <dgm:prSet presAssocID="{418B0535-BCF6-4539-A004-59E88C1B49E8}" presName="sibTrans" presStyleCnt="0"/>
      <dgm:spPr/>
    </dgm:pt>
    <dgm:pt modelId="{A79FDC21-0C73-4A3C-BC6F-F40931D8AFB5}" type="pres">
      <dgm:prSet presAssocID="{2045DBC7-8C61-4138-8C87-5B7004CCC395}" presName="node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8C3F02-6B67-4737-B364-390F2D02EE23}" type="pres">
      <dgm:prSet presAssocID="{7907F7F9-096E-4CE5-8950-AC10ADBE962F}" presName="sibTrans" presStyleCnt="0"/>
      <dgm:spPr/>
    </dgm:pt>
    <dgm:pt modelId="{6F9DA8EA-78FB-4E85-9431-EA5C3342528E}" type="pres">
      <dgm:prSet presAssocID="{E3C35C30-C085-46FC-AB72-4C5F14139C5C}" presName="node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7A4F59-85EE-41F9-A6ED-1146C0D4C599}" type="pres">
      <dgm:prSet presAssocID="{ED4CC5ED-6BE1-4A82-A629-136D6B5D2BAA}" presName="vSp" presStyleCnt="0"/>
      <dgm:spPr/>
    </dgm:pt>
    <dgm:pt modelId="{A033C45C-2CAF-4181-A6CB-0ECB1E31AF4B}" type="pres">
      <dgm:prSet presAssocID="{7028BB41-A003-4662-8172-9DDFB1089258}" presName="horFlow" presStyleCnt="0"/>
      <dgm:spPr/>
    </dgm:pt>
    <dgm:pt modelId="{180E7697-9C38-4997-ADC5-51FDC1EFAB7F}" type="pres">
      <dgm:prSet presAssocID="{7028BB41-A003-4662-8172-9DDFB1089258}" presName="bigChev" presStyleLbl="node1" presStyleIdx="3" presStyleCnt="4"/>
      <dgm:spPr/>
      <dgm:t>
        <a:bodyPr/>
        <a:lstStyle/>
        <a:p>
          <a:endParaRPr lang="cs-CZ"/>
        </a:p>
      </dgm:t>
    </dgm:pt>
    <dgm:pt modelId="{F7012FE3-0CB8-4882-A823-105F26F580CB}" type="pres">
      <dgm:prSet presAssocID="{64C72748-4CBB-44FE-8A79-76937ADB5856}" presName="parTrans" presStyleCnt="0"/>
      <dgm:spPr/>
    </dgm:pt>
    <dgm:pt modelId="{A5646942-297E-48C3-8E11-32BDE468F2AC}" type="pres">
      <dgm:prSet presAssocID="{B1C2E4EF-90D2-4DA6-91D9-852ED9B854C2}" presName="node" presStyleLbl="alignAccFollowNode1" presStyleIdx="9" presStyleCnt="10" custScaleX="1243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79AAA40-833B-46F0-BEAA-E9031AEA9F01}" srcId="{AA31DD67-9AE1-4095-BB4F-4F297A9A1E88}" destId="{1D08BE6C-0E2D-46EC-9917-05FAADFA4274}" srcOrd="1" destOrd="0" parTransId="{33C43FF9-B11F-4041-AF50-E1E3C461FD09}" sibTransId="{A7C14596-0D00-4CB9-BEE3-8B54FC33F79B}"/>
    <dgm:cxn modelId="{9E914501-7AE2-4CE8-AD44-E1C7500359C4}" srcId="{7028BB41-A003-4662-8172-9DDFB1089258}" destId="{B1C2E4EF-90D2-4DA6-91D9-852ED9B854C2}" srcOrd="0" destOrd="0" parTransId="{64C72748-4CBB-44FE-8A79-76937ADB5856}" sibTransId="{DC495F4F-3954-45CE-8993-C19C3DFFC469}"/>
    <dgm:cxn modelId="{301FC939-2757-4D58-8BE7-589699E70D65}" srcId="{ED4CC5ED-6BE1-4A82-A629-136D6B5D2BAA}" destId="{D5DC7A5E-2576-4D05-8AEB-59FE0279F283}" srcOrd="0" destOrd="0" parTransId="{D6FEC1CD-BE28-40A5-A181-82C46DE73C72}" sibTransId="{418B0535-BCF6-4539-A004-59E88C1B49E8}"/>
    <dgm:cxn modelId="{DFEFAACE-A4FC-4945-9A0C-F82BE4864C67}" srcId="{0D39FED8-61C7-49EB-840F-13DDB0BF60C9}" destId="{651493A1-A914-4265-A505-AB83061CC5F8}" srcOrd="0" destOrd="0" parTransId="{2F1BF93D-4F34-430C-BEC3-EC4D049663A0}" sibTransId="{DD232321-5FCB-4C20-83BB-E23DF583CF72}"/>
    <dgm:cxn modelId="{91E65C5B-EA59-4A5A-AD47-8C86F4702DC2}" type="presOf" srcId="{1D08BE6C-0E2D-46EC-9917-05FAADFA4274}" destId="{DD44E20F-D448-4A66-AB0B-B17652C3CE66}" srcOrd="0" destOrd="0" presId="urn:microsoft.com/office/officeart/2005/8/layout/lProcess3"/>
    <dgm:cxn modelId="{C3041857-8691-47BD-92C3-3D1885CCC7A3}" srcId="{0D39FED8-61C7-49EB-840F-13DDB0BF60C9}" destId="{A0CC22C6-2F03-4805-9580-071314C9FC6F}" srcOrd="1" destOrd="0" parTransId="{2009BD94-7726-4786-962A-3E82E2874FDD}" sibTransId="{00BAE32F-55BB-40C4-872F-9859A3C65665}"/>
    <dgm:cxn modelId="{7D6EAEDC-A419-414A-8823-E38FD3693768}" srcId="{1D08BE6C-0E2D-46EC-9917-05FAADFA4274}" destId="{0BA3C1EF-7F90-4DC7-9508-55F374248B72}" srcOrd="1" destOrd="0" parTransId="{B861D687-A98E-469E-8E2B-CFD7D015B96A}" sibTransId="{771C6C88-F778-4E39-BF40-41B945DE8A16}"/>
    <dgm:cxn modelId="{23825B91-35C1-4D6B-BE0E-E169F16CA50C}" type="presOf" srcId="{45D564B0-9B82-45A8-871C-4051D933E710}" destId="{BFB22569-B354-411B-8DDC-6BDD7F4C3566}" srcOrd="0" destOrd="0" presId="urn:microsoft.com/office/officeart/2005/8/layout/lProcess3"/>
    <dgm:cxn modelId="{F8D55FE1-C6B0-4F1F-8096-093F6FA47176}" srcId="{AA31DD67-9AE1-4095-BB4F-4F297A9A1E88}" destId="{ED4CC5ED-6BE1-4A82-A629-136D6B5D2BAA}" srcOrd="2" destOrd="0" parTransId="{4C90B418-0538-4998-929E-799CFEF4EA9A}" sibTransId="{6D538120-AFCB-4244-9D6B-1822FB643050}"/>
    <dgm:cxn modelId="{D7A64043-A914-4A9C-B9B0-813D6411E910}" type="presOf" srcId="{B1C2E4EF-90D2-4DA6-91D9-852ED9B854C2}" destId="{A5646942-297E-48C3-8E11-32BDE468F2AC}" srcOrd="0" destOrd="0" presId="urn:microsoft.com/office/officeart/2005/8/layout/lProcess3"/>
    <dgm:cxn modelId="{DE1C9E52-B204-40C6-8F72-9E9E0E1E0474}" type="presOf" srcId="{7028BB41-A003-4662-8172-9DDFB1089258}" destId="{180E7697-9C38-4997-ADC5-51FDC1EFAB7F}" srcOrd="0" destOrd="0" presId="urn:microsoft.com/office/officeart/2005/8/layout/lProcess3"/>
    <dgm:cxn modelId="{0160A149-1A40-4BC9-B81F-986246342E6D}" type="presOf" srcId="{A0CC22C6-2F03-4805-9580-071314C9FC6F}" destId="{293CCCC0-5AD3-4E6A-912E-6467DBD7AEF3}" srcOrd="0" destOrd="0" presId="urn:microsoft.com/office/officeart/2005/8/layout/lProcess3"/>
    <dgm:cxn modelId="{3315CFB6-29AA-4494-B6B8-6D5396FDFD3D}" srcId="{AA31DD67-9AE1-4095-BB4F-4F297A9A1E88}" destId="{7028BB41-A003-4662-8172-9DDFB1089258}" srcOrd="3" destOrd="0" parTransId="{3B820EF8-6D84-4F0B-B358-64A8794CA27B}" sibTransId="{3E9C6018-6A07-4828-A0F9-6065C946EE89}"/>
    <dgm:cxn modelId="{ADDF640C-C04D-47B0-BAF4-49814B7B34E1}" srcId="{1D08BE6C-0E2D-46EC-9917-05FAADFA4274}" destId="{49D59E08-D9DB-4896-81A0-7451BE741FC2}" srcOrd="0" destOrd="0" parTransId="{7FF3240F-1320-4050-9272-7AD24F805B37}" sibTransId="{B82C0E5D-1765-4CF8-AF7E-06E29E7AD619}"/>
    <dgm:cxn modelId="{E1A6B92D-229A-461B-BD07-307DF27A30A5}" type="presOf" srcId="{AA31DD67-9AE1-4095-BB4F-4F297A9A1E88}" destId="{36E3AA48-6DA0-408A-B9D7-44EBA5736312}" srcOrd="0" destOrd="0" presId="urn:microsoft.com/office/officeart/2005/8/layout/lProcess3"/>
    <dgm:cxn modelId="{0CB56BAB-8A57-4227-BB66-1E2EAB73C204}" srcId="{1D08BE6C-0E2D-46EC-9917-05FAADFA4274}" destId="{D7806809-733D-42B9-9F85-E0BC39ED6017}" srcOrd="2" destOrd="0" parTransId="{28A01378-5069-4501-8F32-1CD78379332E}" sibTransId="{DD3D4650-E7F4-4664-B92F-36EAD9C588DE}"/>
    <dgm:cxn modelId="{91B0602E-1373-4EAD-836B-6242D6041ADE}" type="presOf" srcId="{2045DBC7-8C61-4138-8C87-5B7004CCC395}" destId="{A79FDC21-0C73-4A3C-BC6F-F40931D8AFB5}" srcOrd="0" destOrd="0" presId="urn:microsoft.com/office/officeart/2005/8/layout/lProcess3"/>
    <dgm:cxn modelId="{E3BE6095-DD6E-4A8F-8A42-5430E51FE11C}" srcId="{0D39FED8-61C7-49EB-840F-13DDB0BF60C9}" destId="{45D564B0-9B82-45A8-871C-4051D933E710}" srcOrd="2" destOrd="0" parTransId="{9BC6B3EC-C632-463A-8134-50D2EC976306}" sibTransId="{5F93D6D3-0038-4F81-AD87-0F2D2DE06E4E}"/>
    <dgm:cxn modelId="{CEACF3D5-4738-4732-8642-654F3AE6D62B}" type="presOf" srcId="{D5DC7A5E-2576-4D05-8AEB-59FE0279F283}" destId="{BF39DDC8-8022-465D-8B2F-AFD0D520CED2}" srcOrd="0" destOrd="0" presId="urn:microsoft.com/office/officeart/2005/8/layout/lProcess3"/>
    <dgm:cxn modelId="{8538A0C9-CE82-4164-9F14-F9635AAA2E01}" srcId="{AA31DD67-9AE1-4095-BB4F-4F297A9A1E88}" destId="{0D39FED8-61C7-49EB-840F-13DDB0BF60C9}" srcOrd="0" destOrd="0" parTransId="{4EB37E61-E969-44E6-99AC-D6688F6E0A6F}" sibTransId="{788657BB-2FED-4084-AA80-C9C489BE3456}"/>
    <dgm:cxn modelId="{D29237C3-7AEE-4ACA-9A01-C5DC7222E7CA}" type="presOf" srcId="{D7806809-733D-42B9-9F85-E0BC39ED6017}" destId="{6A6AB02A-62CC-49D5-A00F-FBE0CA8EE32A}" srcOrd="0" destOrd="0" presId="urn:microsoft.com/office/officeart/2005/8/layout/lProcess3"/>
    <dgm:cxn modelId="{8F1978E7-7171-499F-BF23-9FE22CE0841F}" type="presOf" srcId="{49D59E08-D9DB-4896-81A0-7451BE741FC2}" destId="{9266644E-AE41-4DD3-9B51-8FFACF05028F}" srcOrd="0" destOrd="0" presId="urn:microsoft.com/office/officeart/2005/8/layout/lProcess3"/>
    <dgm:cxn modelId="{E32C438D-DA37-4F34-9DFA-8B29121524C5}" type="presOf" srcId="{E3C35C30-C085-46FC-AB72-4C5F14139C5C}" destId="{6F9DA8EA-78FB-4E85-9431-EA5C3342528E}" srcOrd="0" destOrd="0" presId="urn:microsoft.com/office/officeart/2005/8/layout/lProcess3"/>
    <dgm:cxn modelId="{A9D67588-FE8F-4379-9F36-47D1BE4DDA31}" type="presOf" srcId="{ED4CC5ED-6BE1-4A82-A629-136D6B5D2BAA}" destId="{4D0C842E-B191-49AF-A146-2640331EAF1B}" srcOrd="0" destOrd="0" presId="urn:microsoft.com/office/officeart/2005/8/layout/lProcess3"/>
    <dgm:cxn modelId="{05ABFC45-D5CB-4274-806F-1F411A7605BE}" type="presOf" srcId="{0BA3C1EF-7F90-4DC7-9508-55F374248B72}" destId="{6FEB6938-8261-42DD-9A97-AE1D15478D58}" srcOrd="0" destOrd="0" presId="urn:microsoft.com/office/officeart/2005/8/layout/lProcess3"/>
    <dgm:cxn modelId="{C1B22442-F103-4759-B251-6F01911B798F}" srcId="{ED4CC5ED-6BE1-4A82-A629-136D6B5D2BAA}" destId="{E3C35C30-C085-46FC-AB72-4C5F14139C5C}" srcOrd="2" destOrd="0" parTransId="{24048EC3-A436-4DB9-B97D-C4377DE5E156}" sibTransId="{3814B5B8-E8F2-407B-BCD1-56D4988036EA}"/>
    <dgm:cxn modelId="{3247B330-F428-41C5-B6A2-145E7C9A3E2E}" type="presOf" srcId="{0D39FED8-61C7-49EB-840F-13DDB0BF60C9}" destId="{B6093EC3-2993-4DC6-9E11-7E25AE255B37}" srcOrd="0" destOrd="0" presId="urn:microsoft.com/office/officeart/2005/8/layout/lProcess3"/>
    <dgm:cxn modelId="{E6C6E42C-508A-48CC-9AF9-2A02E5BC273C}" srcId="{ED4CC5ED-6BE1-4A82-A629-136D6B5D2BAA}" destId="{2045DBC7-8C61-4138-8C87-5B7004CCC395}" srcOrd="1" destOrd="0" parTransId="{F8BEF544-8020-42FD-BAFE-9B087E27E425}" sibTransId="{7907F7F9-096E-4CE5-8950-AC10ADBE962F}"/>
    <dgm:cxn modelId="{296DE745-2CE5-4667-A17A-82EC6ADCBCEF}" type="presOf" srcId="{651493A1-A914-4265-A505-AB83061CC5F8}" destId="{FD6E007A-52BC-4456-9164-426BC2AD9BCE}" srcOrd="0" destOrd="0" presId="urn:microsoft.com/office/officeart/2005/8/layout/lProcess3"/>
    <dgm:cxn modelId="{9A7C6AA3-B9C2-424B-8E80-53D9A39D7DB1}" type="presParOf" srcId="{36E3AA48-6DA0-408A-B9D7-44EBA5736312}" destId="{5B513CFC-736E-456A-B616-E35B99B75E5E}" srcOrd="0" destOrd="0" presId="urn:microsoft.com/office/officeart/2005/8/layout/lProcess3"/>
    <dgm:cxn modelId="{83424891-6E27-4B6C-9702-0851191F38D0}" type="presParOf" srcId="{5B513CFC-736E-456A-B616-E35B99B75E5E}" destId="{B6093EC3-2993-4DC6-9E11-7E25AE255B37}" srcOrd="0" destOrd="0" presId="urn:microsoft.com/office/officeart/2005/8/layout/lProcess3"/>
    <dgm:cxn modelId="{295CF31A-B44D-4C84-B12F-46A167B7747A}" type="presParOf" srcId="{5B513CFC-736E-456A-B616-E35B99B75E5E}" destId="{C2F57142-F0DD-4E0C-A1E0-D459220C714D}" srcOrd="1" destOrd="0" presId="urn:microsoft.com/office/officeart/2005/8/layout/lProcess3"/>
    <dgm:cxn modelId="{30E4DFC6-9D7D-43BB-AC57-1699D5708751}" type="presParOf" srcId="{5B513CFC-736E-456A-B616-E35B99B75E5E}" destId="{FD6E007A-52BC-4456-9164-426BC2AD9BCE}" srcOrd="2" destOrd="0" presId="urn:microsoft.com/office/officeart/2005/8/layout/lProcess3"/>
    <dgm:cxn modelId="{3AFA65BB-09F7-4147-8FD7-938188BF4C15}" type="presParOf" srcId="{5B513CFC-736E-456A-B616-E35B99B75E5E}" destId="{1D6FDC8D-F141-4297-965A-27B8DD4B1FD2}" srcOrd="3" destOrd="0" presId="urn:microsoft.com/office/officeart/2005/8/layout/lProcess3"/>
    <dgm:cxn modelId="{82E89881-342D-4797-87E1-F26A5FB85D7F}" type="presParOf" srcId="{5B513CFC-736E-456A-B616-E35B99B75E5E}" destId="{293CCCC0-5AD3-4E6A-912E-6467DBD7AEF3}" srcOrd="4" destOrd="0" presId="urn:microsoft.com/office/officeart/2005/8/layout/lProcess3"/>
    <dgm:cxn modelId="{F76E2C6D-9E73-4808-89DE-D287A119E77A}" type="presParOf" srcId="{5B513CFC-736E-456A-B616-E35B99B75E5E}" destId="{2EB0DD3D-7FE1-4B60-A663-42C171E625A0}" srcOrd="5" destOrd="0" presId="urn:microsoft.com/office/officeart/2005/8/layout/lProcess3"/>
    <dgm:cxn modelId="{3E423FC1-0A34-4732-AE9D-908F6373DE26}" type="presParOf" srcId="{5B513CFC-736E-456A-B616-E35B99B75E5E}" destId="{BFB22569-B354-411B-8DDC-6BDD7F4C3566}" srcOrd="6" destOrd="0" presId="urn:microsoft.com/office/officeart/2005/8/layout/lProcess3"/>
    <dgm:cxn modelId="{971E9E04-C5A3-4510-9AF0-D7F60B844583}" type="presParOf" srcId="{36E3AA48-6DA0-408A-B9D7-44EBA5736312}" destId="{2E802EE0-8116-4A11-9CD7-4A422DF1880D}" srcOrd="1" destOrd="0" presId="urn:microsoft.com/office/officeart/2005/8/layout/lProcess3"/>
    <dgm:cxn modelId="{9092C565-5D19-4C9A-AF93-A331A4EFBD54}" type="presParOf" srcId="{36E3AA48-6DA0-408A-B9D7-44EBA5736312}" destId="{D7FC189A-E44C-49BC-B77D-8CA0565FDD8D}" srcOrd="2" destOrd="0" presId="urn:microsoft.com/office/officeart/2005/8/layout/lProcess3"/>
    <dgm:cxn modelId="{AD6049B0-CA81-438A-A3F8-45AB4333DDCC}" type="presParOf" srcId="{D7FC189A-E44C-49BC-B77D-8CA0565FDD8D}" destId="{DD44E20F-D448-4A66-AB0B-B17652C3CE66}" srcOrd="0" destOrd="0" presId="urn:microsoft.com/office/officeart/2005/8/layout/lProcess3"/>
    <dgm:cxn modelId="{A8835EF1-388A-4C6D-8B2A-0696FCF63F72}" type="presParOf" srcId="{D7FC189A-E44C-49BC-B77D-8CA0565FDD8D}" destId="{B43A8FC7-38C7-40BF-89C6-926E27D965A6}" srcOrd="1" destOrd="0" presId="urn:microsoft.com/office/officeart/2005/8/layout/lProcess3"/>
    <dgm:cxn modelId="{B0C3EC92-BBEA-40C6-B161-5AC65AAD2438}" type="presParOf" srcId="{D7FC189A-E44C-49BC-B77D-8CA0565FDD8D}" destId="{9266644E-AE41-4DD3-9B51-8FFACF05028F}" srcOrd="2" destOrd="0" presId="urn:microsoft.com/office/officeart/2005/8/layout/lProcess3"/>
    <dgm:cxn modelId="{7B35FA02-BF4B-45CD-96D4-F79EEAFDF4FC}" type="presParOf" srcId="{D7FC189A-E44C-49BC-B77D-8CA0565FDD8D}" destId="{7488A0C1-C6C5-479C-A99C-A315A2FDC32B}" srcOrd="3" destOrd="0" presId="urn:microsoft.com/office/officeart/2005/8/layout/lProcess3"/>
    <dgm:cxn modelId="{82369298-269A-44F6-BD50-B8837EE47FE0}" type="presParOf" srcId="{D7FC189A-E44C-49BC-B77D-8CA0565FDD8D}" destId="{6FEB6938-8261-42DD-9A97-AE1D15478D58}" srcOrd="4" destOrd="0" presId="urn:microsoft.com/office/officeart/2005/8/layout/lProcess3"/>
    <dgm:cxn modelId="{5A3416AD-282F-4C13-B63A-F292CE5BDFF6}" type="presParOf" srcId="{D7FC189A-E44C-49BC-B77D-8CA0565FDD8D}" destId="{EDD81D65-773A-4F31-BED4-B2AC95F5B945}" srcOrd="5" destOrd="0" presId="urn:microsoft.com/office/officeart/2005/8/layout/lProcess3"/>
    <dgm:cxn modelId="{A56EE2BE-892E-49F5-88A6-725E154971D5}" type="presParOf" srcId="{D7FC189A-E44C-49BC-B77D-8CA0565FDD8D}" destId="{6A6AB02A-62CC-49D5-A00F-FBE0CA8EE32A}" srcOrd="6" destOrd="0" presId="urn:microsoft.com/office/officeart/2005/8/layout/lProcess3"/>
    <dgm:cxn modelId="{E46A4868-697A-4E8B-BC04-EB9AA676C11D}" type="presParOf" srcId="{36E3AA48-6DA0-408A-B9D7-44EBA5736312}" destId="{BFE0921D-F6F5-4257-8988-DBDA129A7CC6}" srcOrd="3" destOrd="0" presId="urn:microsoft.com/office/officeart/2005/8/layout/lProcess3"/>
    <dgm:cxn modelId="{D500CC68-5346-4335-BB57-0269928066D3}" type="presParOf" srcId="{36E3AA48-6DA0-408A-B9D7-44EBA5736312}" destId="{0AE9FFBB-CB88-4173-9CD6-165772CD773F}" srcOrd="4" destOrd="0" presId="urn:microsoft.com/office/officeart/2005/8/layout/lProcess3"/>
    <dgm:cxn modelId="{14C0CB5B-2274-412A-8D81-A9CC9D3B524D}" type="presParOf" srcId="{0AE9FFBB-CB88-4173-9CD6-165772CD773F}" destId="{4D0C842E-B191-49AF-A146-2640331EAF1B}" srcOrd="0" destOrd="0" presId="urn:microsoft.com/office/officeart/2005/8/layout/lProcess3"/>
    <dgm:cxn modelId="{32C9D223-698E-49DE-945A-D33C3F5B7ACE}" type="presParOf" srcId="{0AE9FFBB-CB88-4173-9CD6-165772CD773F}" destId="{79C974A8-2494-4A69-88B3-1FAB5C956009}" srcOrd="1" destOrd="0" presId="urn:microsoft.com/office/officeart/2005/8/layout/lProcess3"/>
    <dgm:cxn modelId="{A6B13727-438D-48A5-BE42-2B848D964D73}" type="presParOf" srcId="{0AE9FFBB-CB88-4173-9CD6-165772CD773F}" destId="{BF39DDC8-8022-465D-8B2F-AFD0D520CED2}" srcOrd="2" destOrd="0" presId="urn:microsoft.com/office/officeart/2005/8/layout/lProcess3"/>
    <dgm:cxn modelId="{31AB1022-F004-46A4-BE60-55A60D4E595E}" type="presParOf" srcId="{0AE9FFBB-CB88-4173-9CD6-165772CD773F}" destId="{B74E5FA4-0634-4FD7-94FC-89F5D82F833B}" srcOrd="3" destOrd="0" presId="urn:microsoft.com/office/officeart/2005/8/layout/lProcess3"/>
    <dgm:cxn modelId="{88679527-1E55-4DF0-9ADB-20BD245805AA}" type="presParOf" srcId="{0AE9FFBB-CB88-4173-9CD6-165772CD773F}" destId="{A79FDC21-0C73-4A3C-BC6F-F40931D8AFB5}" srcOrd="4" destOrd="0" presId="urn:microsoft.com/office/officeart/2005/8/layout/lProcess3"/>
    <dgm:cxn modelId="{F06810FF-3A11-4B73-BE0E-613373F958E4}" type="presParOf" srcId="{0AE9FFBB-CB88-4173-9CD6-165772CD773F}" destId="{618C3F02-6B67-4737-B364-390F2D02EE23}" srcOrd="5" destOrd="0" presId="urn:microsoft.com/office/officeart/2005/8/layout/lProcess3"/>
    <dgm:cxn modelId="{BB287D29-5B52-4694-9E39-2F25FC619090}" type="presParOf" srcId="{0AE9FFBB-CB88-4173-9CD6-165772CD773F}" destId="{6F9DA8EA-78FB-4E85-9431-EA5C3342528E}" srcOrd="6" destOrd="0" presId="urn:microsoft.com/office/officeart/2005/8/layout/lProcess3"/>
    <dgm:cxn modelId="{E4596BE1-F422-46F1-8A3A-EF876EE1E31A}" type="presParOf" srcId="{36E3AA48-6DA0-408A-B9D7-44EBA5736312}" destId="{5E7A4F59-85EE-41F9-A6ED-1146C0D4C599}" srcOrd="5" destOrd="0" presId="urn:microsoft.com/office/officeart/2005/8/layout/lProcess3"/>
    <dgm:cxn modelId="{657DBCA1-C888-46F2-ADD5-98F7BF423120}" type="presParOf" srcId="{36E3AA48-6DA0-408A-B9D7-44EBA5736312}" destId="{A033C45C-2CAF-4181-A6CB-0ECB1E31AF4B}" srcOrd="6" destOrd="0" presId="urn:microsoft.com/office/officeart/2005/8/layout/lProcess3"/>
    <dgm:cxn modelId="{BF58694E-4785-4F64-90B6-2B9F4D22F270}" type="presParOf" srcId="{A033C45C-2CAF-4181-A6CB-0ECB1E31AF4B}" destId="{180E7697-9C38-4997-ADC5-51FDC1EFAB7F}" srcOrd="0" destOrd="0" presId="urn:microsoft.com/office/officeart/2005/8/layout/lProcess3"/>
    <dgm:cxn modelId="{A1F02B05-8610-4442-8BC8-C8A58FC5FB07}" type="presParOf" srcId="{A033C45C-2CAF-4181-A6CB-0ECB1E31AF4B}" destId="{F7012FE3-0CB8-4882-A823-105F26F580CB}" srcOrd="1" destOrd="0" presId="urn:microsoft.com/office/officeart/2005/8/layout/lProcess3"/>
    <dgm:cxn modelId="{9544CB7F-0BD5-4043-A4A9-CA7B9C302E4C}" type="presParOf" srcId="{A033C45C-2CAF-4181-A6CB-0ECB1E31AF4B}" destId="{A5646942-297E-48C3-8E11-32BDE468F2AC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1AA93EA-C45B-4158-B9E1-AE70FF207DC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97CC0C89-ED62-4CFD-9E8E-DD57826B1579}">
      <dgm:prSet phldrT="[Text]"/>
      <dgm:spPr/>
      <dgm:t>
        <a:bodyPr/>
        <a:lstStyle/>
        <a:p>
          <a:r>
            <a:rPr lang="cs-CZ" dirty="0" smtClean="0"/>
            <a:t>Potřebuji potvrzení o příjezdu </a:t>
          </a:r>
          <a:r>
            <a:rPr lang="cs-CZ" i="1" dirty="0" smtClean="0"/>
            <a:t>(</a:t>
          </a:r>
          <a:r>
            <a:rPr lang="cs-CZ" i="1" dirty="0" err="1" smtClean="0"/>
            <a:t>Certificate</a:t>
          </a:r>
          <a:r>
            <a:rPr lang="cs-CZ" i="1" dirty="0" smtClean="0"/>
            <a:t> </a:t>
          </a:r>
          <a:r>
            <a:rPr lang="cs-CZ" i="1" dirty="0" err="1" smtClean="0"/>
            <a:t>of</a:t>
          </a:r>
          <a:r>
            <a:rPr lang="cs-CZ" i="1" dirty="0" smtClean="0"/>
            <a:t> </a:t>
          </a:r>
          <a:r>
            <a:rPr lang="cs-CZ" i="1" dirty="0" err="1" smtClean="0"/>
            <a:t>Arrival</a:t>
          </a:r>
          <a:r>
            <a:rPr lang="cs-CZ" i="1" dirty="0" smtClean="0"/>
            <a:t>)</a:t>
          </a:r>
          <a:r>
            <a:rPr lang="cs-CZ" dirty="0" smtClean="0"/>
            <a:t>?</a:t>
          </a:r>
          <a:endParaRPr lang="cs-CZ" dirty="0"/>
        </a:p>
      </dgm:t>
    </dgm:pt>
    <dgm:pt modelId="{6A2EA6DA-BF09-4AEC-83A7-D523C4C2ADB7}" type="parTrans" cxnId="{7B18BCD9-C606-44F6-80A9-79A0F10C91CD}">
      <dgm:prSet/>
      <dgm:spPr/>
      <dgm:t>
        <a:bodyPr/>
        <a:lstStyle/>
        <a:p>
          <a:endParaRPr lang="cs-CZ"/>
        </a:p>
      </dgm:t>
    </dgm:pt>
    <dgm:pt modelId="{FE902BD6-341E-49FC-8AC4-542D99F6C1E7}" type="sibTrans" cxnId="{7B18BCD9-C606-44F6-80A9-79A0F10C91CD}">
      <dgm:prSet/>
      <dgm:spPr/>
      <dgm:t>
        <a:bodyPr/>
        <a:lstStyle/>
        <a:p>
          <a:endParaRPr lang="cs-CZ"/>
        </a:p>
      </dgm:t>
    </dgm:pt>
    <dgm:pt modelId="{26075381-3156-4EA9-866B-90FE7EE20B4D}">
      <dgm:prSet phldrT="[Text]"/>
      <dgm:spPr/>
      <dgm:t>
        <a:bodyPr/>
        <a:lstStyle/>
        <a:p>
          <a:r>
            <a:rPr lang="cs-CZ" dirty="0" smtClean="0"/>
            <a:t>Ne – UK tento dokument nevyžaduje. </a:t>
          </a:r>
        </a:p>
        <a:p>
          <a:r>
            <a:rPr lang="cs-CZ" dirty="0" smtClean="0"/>
            <a:t>Relevantní je formulář CONFIRMATION OF STAY.</a:t>
          </a:r>
          <a:endParaRPr lang="cs-CZ" dirty="0"/>
        </a:p>
      </dgm:t>
    </dgm:pt>
    <dgm:pt modelId="{CCBCD66D-CD44-45D7-92B2-135A980CEF2F}" type="parTrans" cxnId="{88E60EB4-218C-44EB-B2EE-87D296CE1CCD}">
      <dgm:prSet/>
      <dgm:spPr/>
      <dgm:t>
        <a:bodyPr/>
        <a:lstStyle/>
        <a:p>
          <a:endParaRPr lang="cs-CZ"/>
        </a:p>
      </dgm:t>
    </dgm:pt>
    <dgm:pt modelId="{3ACB0804-8BB0-41DD-A32B-5F417CB2EC96}" type="sibTrans" cxnId="{88E60EB4-218C-44EB-B2EE-87D296CE1CCD}">
      <dgm:prSet/>
      <dgm:spPr/>
      <dgm:t>
        <a:bodyPr/>
        <a:lstStyle/>
        <a:p>
          <a:endParaRPr lang="cs-CZ"/>
        </a:p>
      </dgm:t>
    </dgm:pt>
    <dgm:pt modelId="{4FF5436E-EACC-4F3A-ABAB-56427F5CB765}">
      <dgm:prSet phldrT="[Text]"/>
      <dgm:spPr/>
      <dgm:t>
        <a:bodyPr/>
        <a:lstStyle/>
        <a:p>
          <a:r>
            <a:rPr lang="cs-CZ" dirty="0" smtClean="0"/>
            <a:t>Mohu dělat CHANGES vícekrát za mobilitu?</a:t>
          </a:r>
          <a:endParaRPr lang="cs-CZ" dirty="0"/>
        </a:p>
      </dgm:t>
    </dgm:pt>
    <dgm:pt modelId="{56FD9AD0-3FBB-43BC-8CE6-151FF52AA9A5}" type="parTrans" cxnId="{07B8B9F3-1399-4228-AEB1-23C68B6AB900}">
      <dgm:prSet/>
      <dgm:spPr/>
      <dgm:t>
        <a:bodyPr/>
        <a:lstStyle/>
        <a:p>
          <a:endParaRPr lang="cs-CZ"/>
        </a:p>
      </dgm:t>
    </dgm:pt>
    <dgm:pt modelId="{6306BDC3-B623-4D9E-A77A-3634EAF46AD6}" type="sibTrans" cxnId="{07B8B9F3-1399-4228-AEB1-23C68B6AB900}">
      <dgm:prSet/>
      <dgm:spPr/>
      <dgm:t>
        <a:bodyPr/>
        <a:lstStyle/>
        <a:p>
          <a:endParaRPr lang="cs-CZ"/>
        </a:p>
      </dgm:t>
    </dgm:pt>
    <dgm:pt modelId="{33B6E862-0A52-4F2C-90F8-C12119BB560C}">
      <dgm:prSet phldrT="[Text]"/>
      <dgm:spPr/>
      <dgm:t>
        <a:bodyPr/>
        <a:lstStyle/>
        <a:p>
          <a:r>
            <a:rPr lang="cs-CZ" dirty="0" smtClean="0"/>
            <a:t>Pouze na začátku pobytu. </a:t>
          </a:r>
        </a:p>
        <a:p>
          <a:r>
            <a:rPr lang="cs-CZ" dirty="0" smtClean="0"/>
            <a:t>V průběhu pobytu pouze s odůvodněním.</a:t>
          </a:r>
          <a:endParaRPr lang="cs-CZ" dirty="0"/>
        </a:p>
      </dgm:t>
    </dgm:pt>
    <dgm:pt modelId="{301E4598-DA46-4C52-9245-E650A2E55C4F}" type="parTrans" cxnId="{76D8FE72-AB67-490D-B69C-C878E913BAE2}">
      <dgm:prSet/>
      <dgm:spPr/>
      <dgm:t>
        <a:bodyPr/>
        <a:lstStyle/>
        <a:p>
          <a:endParaRPr lang="cs-CZ"/>
        </a:p>
      </dgm:t>
    </dgm:pt>
    <dgm:pt modelId="{52AE4C3A-7EFE-45E0-8A0D-44BE16BB79FB}" type="sibTrans" cxnId="{76D8FE72-AB67-490D-B69C-C878E913BAE2}">
      <dgm:prSet/>
      <dgm:spPr/>
      <dgm:t>
        <a:bodyPr/>
        <a:lstStyle/>
        <a:p>
          <a:endParaRPr lang="cs-CZ"/>
        </a:p>
      </dgm:t>
    </dgm:pt>
    <dgm:pt modelId="{3697026F-2420-4CF2-BB10-CA901C9647E3}">
      <dgm:prSet phldrT="[Text]"/>
      <dgm:spPr/>
      <dgm:t>
        <a:bodyPr/>
        <a:lstStyle/>
        <a:p>
          <a:r>
            <a:rPr lang="cs-CZ" dirty="0" smtClean="0"/>
            <a:t>Potřebuji na CHANGES opět podpis vyučujícího /garanta ekvivalentu?</a:t>
          </a:r>
          <a:endParaRPr lang="cs-CZ" dirty="0"/>
        </a:p>
      </dgm:t>
    </dgm:pt>
    <dgm:pt modelId="{6FD0D21E-BEE4-41CB-A944-C4D63A294370}" type="parTrans" cxnId="{E2F6B25B-61EF-47E9-B29C-7C4856908CA0}">
      <dgm:prSet/>
      <dgm:spPr/>
      <dgm:t>
        <a:bodyPr/>
        <a:lstStyle/>
        <a:p>
          <a:endParaRPr lang="cs-CZ"/>
        </a:p>
      </dgm:t>
    </dgm:pt>
    <dgm:pt modelId="{F0B27F86-1B4F-4CE1-96A8-9A7AA8588E8F}" type="sibTrans" cxnId="{E2F6B25B-61EF-47E9-B29C-7C4856908CA0}">
      <dgm:prSet/>
      <dgm:spPr/>
      <dgm:t>
        <a:bodyPr/>
        <a:lstStyle/>
        <a:p>
          <a:endParaRPr lang="cs-CZ"/>
        </a:p>
      </dgm:t>
    </dgm:pt>
    <dgm:pt modelId="{9C8746F1-3DB1-4574-A51C-23F45F635E5E}">
      <dgm:prSet phldrT="[Text]"/>
      <dgm:spPr/>
      <dgm:t>
        <a:bodyPr/>
        <a:lstStyle/>
        <a:p>
          <a:r>
            <a:rPr lang="cs-CZ" b="1" dirty="0" smtClean="0"/>
            <a:t>Pouze, pokud přidáváte ekvivalent </a:t>
          </a:r>
          <a:r>
            <a:rPr lang="cs-CZ" b="1" i="1" dirty="0" smtClean="0"/>
            <a:t>(stačí souhlas vyučujícího / garanta e-mailem).</a:t>
          </a:r>
        </a:p>
        <a:p>
          <a:r>
            <a:rPr lang="cs-CZ" dirty="0" smtClean="0"/>
            <a:t>Pokud ekvivalent mažete, dejte vědět vyučujícímu /garantovi předmětu a domluvte se na jeho plnění.</a:t>
          </a:r>
        </a:p>
        <a:p>
          <a:r>
            <a:rPr lang="cs-CZ" dirty="0" smtClean="0"/>
            <a:t>Pokud neděláte změny ekvivalentů, podpisy opět shánět nemusíte.</a:t>
          </a:r>
          <a:endParaRPr lang="cs-CZ" dirty="0"/>
        </a:p>
      </dgm:t>
    </dgm:pt>
    <dgm:pt modelId="{2E22B454-BA05-417B-93EC-6F689BEF8C54}" type="parTrans" cxnId="{583D136D-04A8-4370-81E0-1878FECAAAA1}">
      <dgm:prSet/>
      <dgm:spPr/>
      <dgm:t>
        <a:bodyPr/>
        <a:lstStyle/>
        <a:p>
          <a:endParaRPr lang="cs-CZ"/>
        </a:p>
      </dgm:t>
    </dgm:pt>
    <dgm:pt modelId="{825DCE1F-8663-45FF-9B09-6E95D5228B40}" type="sibTrans" cxnId="{583D136D-04A8-4370-81E0-1878FECAAAA1}">
      <dgm:prSet/>
      <dgm:spPr/>
      <dgm:t>
        <a:bodyPr/>
        <a:lstStyle/>
        <a:p>
          <a:endParaRPr lang="cs-CZ"/>
        </a:p>
      </dgm:t>
    </dgm:pt>
    <dgm:pt modelId="{CC93E6E4-5C28-4845-889A-CC5BFD5CE852}">
      <dgm:prSet phldrT="[Text]"/>
      <dgm:spPr/>
      <dgm:t>
        <a:bodyPr/>
        <a:lstStyle/>
        <a:p>
          <a:r>
            <a:rPr lang="cs-CZ" dirty="0" smtClean="0"/>
            <a:t>Kdy mi oficiálně končí mobilita?</a:t>
          </a:r>
          <a:endParaRPr lang="cs-CZ" dirty="0"/>
        </a:p>
      </dgm:t>
    </dgm:pt>
    <dgm:pt modelId="{40BD5278-9237-4B03-97CE-5A2099E4FDF5}" type="parTrans" cxnId="{9E55BAEB-2538-47E4-8652-97ADD1BF1C56}">
      <dgm:prSet/>
      <dgm:spPr/>
      <dgm:t>
        <a:bodyPr/>
        <a:lstStyle/>
        <a:p>
          <a:endParaRPr lang="cs-CZ"/>
        </a:p>
      </dgm:t>
    </dgm:pt>
    <dgm:pt modelId="{0A93D1DC-42B0-4168-A030-E4782990D2E0}" type="sibTrans" cxnId="{9E55BAEB-2538-47E4-8652-97ADD1BF1C56}">
      <dgm:prSet/>
      <dgm:spPr/>
      <dgm:t>
        <a:bodyPr/>
        <a:lstStyle/>
        <a:p>
          <a:endParaRPr lang="cs-CZ"/>
        </a:p>
      </dgm:t>
    </dgm:pt>
    <dgm:pt modelId="{D054E01C-8FEE-4429-B979-21E8EC883FFB}">
      <dgm:prSet phldrT="[Text]"/>
      <dgm:spPr/>
      <dgm:t>
        <a:bodyPr/>
        <a:lstStyle/>
        <a:p>
          <a:r>
            <a:rPr lang="cs-CZ" dirty="0" smtClean="0"/>
            <a:t>Konec mobility je daný datem v </a:t>
          </a:r>
          <a:r>
            <a:rPr lang="cs-CZ" dirty="0" err="1" smtClean="0"/>
            <a:t>Confirmation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Stay</a:t>
          </a:r>
          <a:r>
            <a:rPr lang="cs-CZ" dirty="0" smtClean="0"/>
            <a:t> </a:t>
          </a:r>
        </a:p>
        <a:p>
          <a:r>
            <a:rPr lang="cs-CZ" i="1" dirty="0" smtClean="0"/>
            <a:t>(vyplňuje zahraniční univerzita)</a:t>
          </a:r>
          <a:r>
            <a:rPr lang="cs-CZ" dirty="0" smtClean="0"/>
            <a:t>.</a:t>
          </a:r>
          <a:endParaRPr lang="cs-CZ" dirty="0"/>
        </a:p>
      </dgm:t>
    </dgm:pt>
    <dgm:pt modelId="{3716D694-B8A3-46EF-A4BC-997BF22DBDD5}" type="parTrans" cxnId="{5A33AD62-7D06-4127-85B0-6444691FF046}">
      <dgm:prSet/>
      <dgm:spPr/>
      <dgm:t>
        <a:bodyPr/>
        <a:lstStyle/>
        <a:p>
          <a:endParaRPr lang="cs-CZ"/>
        </a:p>
      </dgm:t>
    </dgm:pt>
    <dgm:pt modelId="{CE1ADEEA-F77F-4F80-943C-20EE3B1422CC}" type="sibTrans" cxnId="{5A33AD62-7D06-4127-85B0-6444691FF046}">
      <dgm:prSet/>
      <dgm:spPr/>
      <dgm:t>
        <a:bodyPr/>
        <a:lstStyle/>
        <a:p>
          <a:endParaRPr lang="cs-CZ"/>
        </a:p>
      </dgm:t>
    </dgm:pt>
    <dgm:pt modelId="{BD9D9B4A-FE45-49DD-99C1-1B5F6E87271D}" type="pres">
      <dgm:prSet presAssocID="{21AA93EA-C45B-4158-B9E1-AE70FF207DC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15A42673-4511-45F2-ABF1-B406CE32D2C5}" type="pres">
      <dgm:prSet presAssocID="{97CC0C89-ED62-4CFD-9E8E-DD57826B1579}" presName="composite" presStyleCnt="0"/>
      <dgm:spPr/>
    </dgm:pt>
    <dgm:pt modelId="{749A6E88-2F04-4F3E-B0BB-2DC4259B9330}" type="pres">
      <dgm:prSet presAssocID="{97CC0C89-ED62-4CFD-9E8E-DD57826B1579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32499F-B629-4191-B2F8-BC5EAB7DFE2E}" type="pres">
      <dgm:prSet presAssocID="{97CC0C89-ED62-4CFD-9E8E-DD57826B1579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A03C29-EB6F-4A22-8FBE-C70F6328B6C3}" type="pres">
      <dgm:prSet presAssocID="{97CC0C89-ED62-4CFD-9E8E-DD57826B1579}" presName="BalanceSpacing" presStyleCnt="0"/>
      <dgm:spPr/>
    </dgm:pt>
    <dgm:pt modelId="{D803AF98-7434-4972-9D6E-4417DCC69D1F}" type="pres">
      <dgm:prSet presAssocID="{97CC0C89-ED62-4CFD-9E8E-DD57826B1579}" presName="BalanceSpacing1" presStyleCnt="0"/>
      <dgm:spPr/>
    </dgm:pt>
    <dgm:pt modelId="{A6E725E9-2F59-448A-9FCC-E4F9A818A701}" type="pres">
      <dgm:prSet presAssocID="{FE902BD6-341E-49FC-8AC4-542D99F6C1E7}" presName="Accent1Text" presStyleLbl="node1" presStyleIdx="1" presStyleCnt="8"/>
      <dgm:spPr/>
      <dgm:t>
        <a:bodyPr/>
        <a:lstStyle/>
        <a:p>
          <a:endParaRPr lang="cs-CZ"/>
        </a:p>
      </dgm:t>
    </dgm:pt>
    <dgm:pt modelId="{AE8729B8-C7B0-4C4F-BD6D-4EBE12B4B025}" type="pres">
      <dgm:prSet presAssocID="{FE902BD6-341E-49FC-8AC4-542D99F6C1E7}" presName="spaceBetweenRectangles" presStyleCnt="0"/>
      <dgm:spPr/>
    </dgm:pt>
    <dgm:pt modelId="{B04A83CA-CD9E-4BF6-B2A2-B4DD244BD99A}" type="pres">
      <dgm:prSet presAssocID="{4FF5436E-EACC-4F3A-ABAB-56427F5CB765}" presName="composite" presStyleCnt="0"/>
      <dgm:spPr/>
    </dgm:pt>
    <dgm:pt modelId="{21B27EAB-B91D-47F4-B543-2EA4C1E64272}" type="pres">
      <dgm:prSet presAssocID="{4FF5436E-EACC-4F3A-ABAB-56427F5CB765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34AAC8-FECC-426A-AFF4-2E86A30CFEA4}" type="pres">
      <dgm:prSet presAssocID="{4FF5436E-EACC-4F3A-ABAB-56427F5CB76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6A5C0C-39E6-4D61-BA60-4EEE2753C73D}" type="pres">
      <dgm:prSet presAssocID="{4FF5436E-EACC-4F3A-ABAB-56427F5CB765}" presName="BalanceSpacing" presStyleCnt="0"/>
      <dgm:spPr/>
    </dgm:pt>
    <dgm:pt modelId="{2998553B-A292-4BE5-A969-BFACD24FEB2E}" type="pres">
      <dgm:prSet presAssocID="{4FF5436E-EACC-4F3A-ABAB-56427F5CB765}" presName="BalanceSpacing1" presStyleCnt="0"/>
      <dgm:spPr/>
    </dgm:pt>
    <dgm:pt modelId="{6F6E4854-C094-4B95-B62C-53DABB553EC9}" type="pres">
      <dgm:prSet presAssocID="{6306BDC3-B623-4D9E-A77A-3634EAF46AD6}" presName="Accent1Text" presStyleLbl="node1" presStyleIdx="3" presStyleCnt="8"/>
      <dgm:spPr/>
      <dgm:t>
        <a:bodyPr/>
        <a:lstStyle/>
        <a:p>
          <a:endParaRPr lang="cs-CZ"/>
        </a:p>
      </dgm:t>
    </dgm:pt>
    <dgm:pt modelId="{86575869-D334-44EA-8E11-AEDEEA0DC689}" type="pres">
      <dgm:prSet presAssocID="{6306BDC3-B623-4D9E-A77A-3634EAF46AD6}" presName="spaceBetweenRectangles" presStyleCnt="0"/>
      <dgm:spPr/>
    </dgm:pt>
    <dgm:pt modelId="{A1C5CE51-19DA-4A8E-8939-F59BB7E343D5}" type="pres">
      <dgm:prSet presAssocID="{3697026F-2420-4CF2-BB10-CA901C9647E3}" presName="composite" presStyleCnt="0"/>
      <dgm:spPr/>
    </dgm:pt>
    <dgm:pt modelId="{664CF1C6-7D29-4169-865C-447036714E4D}" type="pres">
      <dgm:prSet presAssocID="{3697026F-2420-4CF2-BB10-CA901C9647E3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D7774-AF87-4EC5-85C8-D7FA1EF2E67F}" type="pres">
      <dgm:prSet presAssocID="{3697026F-2420-4CF2-BB10-CA901C9647E3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DAF3C9-8C3C-4556-8160-2C88CCF9BAF6}" type="pres">
      <dgm:prSet presAssocID="{3697026F-2420-4CF2-BB10-CA901C9647E3}" presName="BalanceSpacing" presStyleCnt="0"/>
      <dgm:spPr/>
    </dgm:pt>
    <dgm:pt modelId="{8AC18952-3941-4E27-9C40-3A49382B82CF}" type="pres">
      <dgm:prSet presAssocID="{3697026F-2420-4CF2-BB10-CA901C9647E3}" presName="BalanceSpacing1" presStyleCnt="0"/>
      <dgm:spPr/>
    </dgm:pt>
    <dgm:pt modelId="{96DF1780-C18E-492A-8534-58F445BC5B14}" type="pres">
      <dgm:prSet presAssocID="{F0B27F86-1B4F-4CE1-96A8-9A7AA8588E8F}" presName="Accent1Text" presStyleLbl="node1" presStyleIdx="5" presStyleCnt="8"/>
      <dgm:spPr/>
      <dgm:t>
        <a:bodyPr/>
        <a:lstStyle/>
        <a:p>
          <a:endParaRPr lang="cs-CZ"/>
        </a:p>
      </dgm:t>
    </dgm:pt>
    <dgm:pt modelId="{5909728B-E88A-4E82-A158-7B7B4C02213F}" type="pres">
      <dgm:prSet presAssocID="{F0B27F86-1B4F-4CE1-96A8-9A7AA8588E8F}" presName="spaceBetweenRectangles" presStyleCnt="0"/>
      <dgm:spPr/>
    </dgm:pt>
    <dgm:pt modelId="{2137DDC9-F37C-495F-8F27-9D7B73717391}" type="pres">
      <dgm:prSet presAssocID="{CC93E6E4-5C28-4845-889A-CC5BFD5CE852}" presName="composite" presStyleCnt="0"/>
      <dgm:spPr/>
    </dgm:pt>
    <dgm:pt modelId="{D94A8CE9-652A-41C4-92E0-CD5763DA2A4B}" type="pres">
      <dgm:prSet presAssocID="{CC93E6E4-5C28-4845-889A-CC5BFD5CE852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7E385-E64A-45BD-BA48-B1819B6501D2}" type="pres">
      <dgm:prSet presAssocID="{CC93E6E4-5C28-4845-889A-CC5BFD5CE852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E31160-45CE-4B27-AABE-AEB298527E32}" type="pres">
      <dgm:prSet presAssocID="{CC93E6E4-5C28-4845-889A-CC5BFD5CE852}" presName="BalanceSpacing" presStyleCnt="0"/>
      <dgm:spPr/>
    </dgm:pt>
    <dgm:pt modelId="{5106EC72-4ADE-4D68-8199-C01C24B7B8CB}" type="pres">
      <dgm:prSet presAssocID="{CC93E6E4-5C28-4845-889A-CC5BFD5CE852}" presName="BalanceSpacing1" presStyleCnt="0"/>
      <dgm:spPr/>
    </dgm:pt>
    <dgm:pt modelId="{6C49B9CB-ECFC-4034-81C9-6A4DE7BCDB53}" type="pres">
      <dgm:prSet presAssocID="{0A93D1DC-42B0-4168-A030-E4782990D2E0}" presName="Accent1Text" presStyleLbl="node1" presStyleIdx="7" presStyleCnt="8"/>
      <dgm:spPr/>
      <dgm:t>
        <a:bodyPr/>
        <a:lstStyle/>
        <a:p>
          <a:endParaRPr lang="cs-CZ"/>
        </a:p>
      </dgm:t>
    </dgm:pt>
  </dgm:ptLst>
  <dgm:cxnLst>
    <dgm:cxn modelId="{80603AEB-6A71-4398-8634-691D6F009DE0}" type="presOf" srcId="{4FF5436E-EACC-4F3A-ABAB-56427F5CB765}" destId="{21B27EAB-B91D-47F4-B543-2EA4C1E64272}" srcOrd="0" destOrd="0" presId="urn:microsoft.com/office/officeart/2008/layout/AlternatingHexagons"/>
    <dgm:cxn modelId="{E2F6B25B-61EF-47E9-B29C-7C4856908CA0}" srcId="{21AA93EA-C45B-4158-B9E1-AE70FF207DC4}" destId="{3697026F-2420-4CF2-BB10-CA901C9647E3}" srcOrd="2" destOrd="0" parTransId="{6FD0D21E-BEE4-41CB-A944-C4D63A294370}" sibTransId="{F0B27F86-1B4F-4CE1-96A8-9A7AA8588E8F}"/>
    <dgm:cxn modelId="{B163D761-267F-4ACA-8715-15B3D841E0BB}" type="presOf" srcId="{33B6E862-0A52-4F2C-90F8-C12119BB560C}" destId="{E234AAC8-FECC-426A-AFF4-2E86A30CFEA4}" srcOrd="0" destOrd="0" presId="urn:microsoft.com/office/officeart/2008/layout/AlternatingHexagons"/>
    <dgm:cxn modelId="{E2F814E0-9249-4B9F-91C4-84B253BDDCE6}" type="presOf" srcId="{F0B27F86-1B4F-4CE1-96A8-9A7AA8588E8F}" destId="{96DF1780-C18E-492A-8534-58F445BC5B14}" srcOrd="0" destOrd="0" presId="urn:microsoft.com/office/officeart/2008/layout/AlternatingHexagons"/>
    <dgm:cxn modelId="{7B18BCD9-C606-44F6-80A9-79A0F10C91CD}" srcId="{21AA93EA-C45B-4158-B9E1-AE70FF207DC4}" destId="{97CC0C89-ED62-4CFD-9E8E-DD57826B1579}" srcOrd="0" destOrd="0" parTransId="{6A2EA6DA-BF09-4AEC-83A7-D523C4C2ADB7}" sibTransId="{FE902BD6-341E-49FC-8AC4-542D99F6C1E7}"/>
    <dgm:cxn modelId="{C6659C44-7501-494F-A0AB-15B9F84D657E}" type="presOf" srcId="{FE902BD6-341E-49FC-8AC4-542D99F6C1E7}" destId="{A6E725E9-2F59-448A-9FCC-E4F9A818A701}" srcOrd="0" destOrd="0" presId="urn:microsoft.com/office/officeart/2008/layout/AlternatingHexagons"/>
    <dgm:cxn modelId="{583D136D-04A8-4370-81E0-1878FECAAAA1}" srcId="{3697026F-2420-4CF2-BB10-CA901C9647E3}" destId="{9C8746F1-3DB1-4574-A51C-23F45F635E5E}" srcOrd="0" destOrd="0" parTransId="{2E22B454-BA05-417B-93EC-6F689BEF8C54}" sibTransId="{825DCE1F-8663-45FF-9B09-6E95D5228B40}"/>
    <dgm:cxn modelId="{2A9A54CA-ED0F-4A2A-91D7-98E2C0C6DB79}" type="presOf" srcId="{9C8746F1-3DB1-4574-A51C-23F45F635E5E}" destId="{8FCD7774-AF87-4EC5-85C8-D7FA1EF2E67F}" srcOrd="0" destOrd="0" presId="urn:microsoft.com/office/officeart/2008/layout/AlternatingHexagons"/>
    <dgm:cxn modelId="{9E55BAEB-2538-47E4-8652-97ADD1BF1C56}" srcId="{21AA93EA-C45B-4158-B9E1-AE70FF207DC4}" destId="{CC93E6E4-5C28-4845-889A-CC5BFD5CE852}" srcOrd="3" destOrd="0" parTransId="{40BD5278-9237-4B03-97CE-5A2099E4FDF5}" sibTransId="{0A93D1DC-42B0-4168-A030-E4782990D2E0}"/>
    <dgm:cxn modelId="{53207149-E352-4254-9EAB-4E9D7AD4516B}" type="presOf" srcId="{CC93E6E4-5C28-4845-889A-CC5BFD5CE852}" destId="{D94A8CE9-652A-41C4-92E0-CD5763DA2A4B}" srcOrd="0" destOrd="0" presId="urn:microsoft.com/office/officeart/2008/layout/AlternatingHexagons"/>
    <dgm:cxn modelId="{1610D163-FBA6-453B-9888-5C406E73B532}" type="presOf" srcId="{21AA93EA-C45B-4158-B9E1-AE70FF207DC4}" destId="{BD9D9B4A-FE45-49DD-99C1-1B5F6E87271D}" srcOrd="0" destOrd="0" presId="urn:microsoft.com/office/officeart/2008/layout/AlternatingHexagons"/>
    <dgm:cxn modelId="{50226F73-B2AF-4093-AC6A-F024E59959D6}" type="presOf" srcId="{D054E01C-8FEE-4429-B979-21E8EC883FFB}" destId="{5F37E385-E64A-45BD-BA48-B1819B6501D2}" srcOrd="0" destOrd="0" presId="urn:microsoft.com/office/officeart/2008/layout/AlternatingHexagons"/>
    <dgm:cxn modelId="{C05182C1-7F36-4F00-AFCF-5B951CDB5A6A}" type="presOf" srcId="{0A93D1DC-42B0-4168-A030-E4782990D2E0}" destId="{6C49B9CB-ECFC-4034-81C9-6A4DE7BCDB53}" srcOrd="0" destOrd="0" presId="urn:microsoft.com/office/officeart/2008/layout/AlternatingHexagons"/>
    <dgm:cxn modelId="{ED77C7B6-1BC1-48ED-AA56-ABE2163C0772}" type="presOf" srcId="{97CC0C89-ED62-4CFD-9E8E-DD57826B1579}" destId="{749A6E88-2F04-4F3E-B0BB-2DC4259B9330}" srcOrd="0" destOrd="0" presId="urn:microsoft.com/office/officeart/2008/layout/AlternatingHexagons"/>
    <dgm:cxn modelId="{05EE224D-D7C3-4BE5-B402-9BB0266EB05B}" type="presOf" srcId="{26075381-3156-4EA9-866B-90FE7EE20B4D}" destId="{8B32499F-B629-4191-B2F8-BC5EAB7DFE2E}" srcOrd="0" destOrd="0" presId="urn:microsoft.com/office/officeart/2008/layout/AlternatingHexagons"/>
    <dgm:cxn modelId="{5A33AD62-7D06-4127-85B0-6444691FF046}" srcId="{CC93E6E4-5C28-4845-889A-CC5BFD5CE852}" destId="{D054E01C-8FEE-4429-B979-21E8EC883FFB}" srcOrd="0" destOrd="0" parTransId="{3716D694-B8A3-46EF-A4BC-997BF22DBDD5}" sibTransId="{CE1ADEEA-F77F-4F80-943C-20EE3B1422CC}"/>
    <dgm:cxn modelId="{88E60EB4-218C-44EB-B2EE-87D296CE1CCD}" srcId="{97CC0C89-ED62-4CFD-9E8E-DD57826B1579}" destId="{26075381-3156-4EA9-866B-90FE7EE20B4D}" srcOrd="0" destOrd="0" parTransId="{CCBCD66D-CD44-45D7-92B2-135A980CEF2F}" sibTransId="{3ACB0804-8BB0-41DD-A32B-5F417CB2EC96}"/>
    <dgm:cxn modelId="{E16A2F4F-3E0F-42AC-990A-BF7D1416499F}" type="presOf" srcId="{6306BDC3-B623-4D9E-A77A-3634EAF46AD6}" destId="{6F6E4854-C094-4B95-B62C-53DABB553EC9}" srcOrd="0" destOrd="0" presId="urn:microsoft.com/office/officeart/2008/layout/AlternatingHexagons"/>
    <dgm:cxn modelId="{07B8B9F3-1399-4228-AEB1-23C68B6AB900}" srcId="{21AA93EA-C45B-4158-B9E1-AE70FF207DC4}" destId="{4FF5436E-EACC-4F3A-ABAB-56427F5CB765}" srcOrd="1" destOrd="0" parTransId="{56FD9AD0-3FBB-43BC-8CE6-151FF52AA9A5}" sibTransId="{6306BDC3-B623-4D9E-A77A-3634EAF46AD6}"/>
    <dgm:cxn modelId="{76D8FE72-AB67-490D-B69C-C878E913BAE2}" srcId="{4FF5436E-EACC-4F3A-ABAB-56427F5CB765}" destId="{33B6E862-0A52-4F2C-90F8-C12119BB560C}" srcOrd="0" destOrd="0" parTransId="{301E4598-DA46-4C52-9245-E650A2E55C4F}" sibTransId="{52AE4C3A-7EFE-45E0-8A0D-44BE16BB79FB}"/>
    <dgm:cxn modelId="{6D73FEE7-BC0D-421B-B560-170CF6C3E464}" type="presOf" srcId="{3697026F-2420-4CF2-BB10-CA901C9647E3}" destId="{664CF1C6-7D29-4169-865C-447036714E4D}" srcOrd="0" destOrd="0" presId="urn:microsoft.com/office/officeart/2008/layout/AlternatingHexagons"/>
    <dgm:cxn modelId="{D1476283-641E-492A-B395-2625DD778211}" type="presParOf" srcId="{BD9D9B4A-FE45-49DD-99C1-1B5F6E87271D}" destId="{15A42673-4511-45F2-ABF1-B406CE32D2C5}" srcOrd="0" destOrd="0" presId="urn:microsoft.com/office/officeart/2008/layout/AlternatingHexagons"/>
    <dgm:cxn modelId="{6BB34B3D-BB54-473C-BE4B-149D853FCA4A}" type="presParOf" srcId="{15A42673-4511-45F2-ABF1-B406CE32D2C5}" destId="{749A6E88-2F04-4F3E-B0BB-2DC4259B9330}" srcOrd="0" destOrd="0" presId="urn:microsoft.com/office/officeart/2008/layout/AlternatingHexagons"/>
    <dgm:cxn modelId="{DEDED07C-5A6B-4A7F-938F-F120F7922C84}" type="presParOf" srcId="{15A42673-4511-45F2-ABF1-B406CE32D2C5}" destId="{8B32499F-B629-4191-B2F8-BC5EAB7DFE2E}" srcOrd="1" destOrd="0" presId="urn:microsoft.com/office/officeart/2008/layout/AlternatingHexagons"/>
    <dgm:cxn modelId="{EF07D403-44E7-48C2-99CB-0F9F2221DBAD}" type="presParOf" srcId="{15A42673-4511-45F2-ABF1-B406CE32D2C5}" destId="{89A03C29-EB6F-4A22-8FBE-C70F6328B6C3}" srcOrd="2" destOrd="0" presId="urn:microsoft.com/office/officeart/2008/layout/AlternatingHexagons"/>
    <dgm:cxn modelId="{4B59CC80-4598-4E4F-8A80-7A23CD204CF6}" type="presParOf" srcId="{15A42673-4511-45F2-ABF1-B406CE32D2C5}" destId="{D803AF98-7434-4972-9D6E-4417DCC69D1F}" srcOrd="3" destOrd="0" presId="urn:microsoft.com/office/officeart/2008/layout/AlternatingHexagons"/>
    <dgm:cxn modelId="{FEC81E29-A815-406F-9FC3-5408C9DDF3B2}" type="presParOf" srcId="{15A42673-4511-45F2-ABF1-B406CE32D2C5}" destId="{A6E725E9-2F59-448A-9FCC-E4F9A818A701}" srcOrd="4" destOrd="0" presId="urn:microsoft.com/office/officeart/2008/layout/AlternatingHexagons"/>
    <dgm:cxn modelId="{30D9821C-B56C-44E9-BC23-680A20C3DC05}" type="presParOf" srcId="{BD9D9B4A-FE45-49DD-99C1-1B5F6E87271D}" destId="{AE8729B8-C7B0-4C4F-BD6D-4EBE12B4B025}" srcOrd="1" destOrd="0" presId="urn:microsoft.com/office/officeart/2008/layout/AlternatingHexagons"/>
    <dgm:cxn modelId="{15A5C52C-A4A7-4CAA-B3C6-CB69C24F36DE}" type="presParOf" srcId="{BD9D9B4A-FE45-49DD-99C1-1B5F6E87271D}" destId="{B04A83CA-CD9E-4BF6-B2A2-B4DD244BD99A}" srcOrd="2" destOrd="0" presId="urn:microsoft.com/office/officeart/2008/layout/AlternatingHexagons"/>
    <dgm:cxn modelId="{94819FC1-0E19-428D-A5C1-32296192DC76}" type="presParOf" srcId="{B04A83CA-CD9E-4BF6-B2A2-B4DD244BD99A}" destId="{21B27EAB-B91D-47F4-B543-2EA4C1E64272}" srcOrd="0" destOrd="0" presId="urn:microsoft.com/office/officeart/2008/layout/AlternatingHexagons"/>
    <dgm:cxn modelId="{A1DEF097-D289-4BE0-89D0-E2DC679B659D}" type="presParOf" srcId="{B04A83CA-CD9E-4BF6-B2A2-B4DD244BD99A}" destId="{E234AAC8-FECC-426A-AFF4-2E86A30CFEA4}" srcOrd="1" destOrd="0" presId="urn:microsoft.com/office/officeart/2008/layout/AlternatingHexagons"/>
    <dgm:cxn modelId="{A065D0DA-666A-4EF2-B330-A7A194315D6F}" type="presParOf" srcId="{B04A83CA-CD9E-4BF6-B2A2-B4DD244BD99A}" destId="{746A5C0C-39E6-4D61-BA60-4EEE2753C73D}" srcOrd="2" destOrd="0" presId="urn:microsoft.com/office/officeart/2008/layout/AlternatingHexagons"/>
    <dgm:cxn modelId="{A93D508D-4099-420B-A5DB-ABBB26E8C821}" type="presParOf" srcId="{B04A83CA-CD9E-4BF6-B2A2-B4DD244BD99A}" destId="{2998553B-A292-4BE5-A969-BFACD24FEB2E}" srcOrd="3" destOrd="0" presId="urn:microsoft.com/office/officeart/2008/layout/AlternatingHexagons"/>
    <dgm:cxn modelId="{49FB7E42-3742-457E-AAF5-A4F9920332CF}" type="presParOf" srcId="{B04A83CA-CD9E-4BF6-B2A2-B4DD244BD99A}" destId="{6F6E4854-C094-4B95-B62C-53DABB553EC9}" srcOrd="4" destOrd="0" presId="urn:microsoft.com/office/officeart/2008/layout/AlternatingHexagons"/>
    <dgm:cxn modelId="{1F9A6074-87FF-4CBC-809D-CA99971F5617}" type="presParOf" srcId="{BD9D9B4A-FE45-49DD-99C1-1B5F6E87271D}" destId="{86575869-D334-44EA-8E11-AEDEEA0DC689}" srcOrd="3" destOrd="0" presId="urn:microsoft.com/office/officeart/2008/layout/AlternatingHexagons"/>
    <dgm:cxn modelId="{F356DCF8-CD97-47CF-B522-6F039095DD9F}" type="presParOf" srcId="{BD9D9B4A-FE45-49DD-99C1-1B5F6E87271D}" destId="{A1C5CE51-19DA-4A8E-8939-F59BB7E343D5}" srcOrd="4" destOrd="0" presId="urn:microsoft.com/office/officeart/2008/layout/AlternatingHexagons"/>
    <dgm:cxn modelId="{66AA7ADA-5446-4DCF-92E1-5C34EDAB8663}" type="presParOf" srcId="{A1C5CE51-19DA-4A8E-8939-F59BB7E343D5}" destId="{664CF1C6-7D29-4169-865C-447036714E4D}" srcOrd="0" destOrd="0" presId="urn:microsoft.com/office/officeart/2008/layout/AlternatingHexagons"/>
    <dgm:cxn modelId="{0042D84F-DD5B-46DA-B016-5459EEACC1FE}" type="presParOf" srcId="{A1C5CE51-19DA-4A8E-8939-F59BB7E343D5}" destId="{8FCD7774-AF87-4EC5-85C8-D7FA1EF2E67F}" srcOrd="1" destOrd="0" presId="urn:microsoft.com/office/officeart/2008/layout/AlternatingHexagons"/>
    <dgm:cxn modelId="{86820FEA-9B0B-4B0B-8FAA-7E508444000C}" type="presParOf" srcId="{A1C5CE51-19DA-4A8E-8939-F59BB7E343D5}" destId="{68DAF3C9-8C3C-4556-8160-2C88CCF9BAF6}" srcOrd="2" destOrd="0" presId="urn:microsoft.com/office/officeart/2008/layout/AlternatingHexagons"/>
    <dgm:cxn modelId="{BFC6AAFC-CE68-4D12-B298-895804894BD2}" type="presParOf" srcId="{A1C5CE51-19DA-4A8E-8939-F59BB7E343D5}" destId="{8AC18952-3941-4E27-9C40-3A49382B82CF}" srcOrd="3" destOrd="0" presId="urn:microsoft.com/office/officeart/2008/layout/AlternatingHexagons"/>
    <dgm:cxn modelId="{0039519D-AF01-4AED-BB03-95FC4F267D04}" type="presParOf" srcId="{A1C5CE51-19DA-4A8E-8939-F59BB7E343D5}" destId="{96DF1780-C18E-492A-8534-58F445BC5B14}" srcOrd="4" destOrd="0" presId="urn:microsoft.com/office/officeart/2008/layout/AlternatingHexagons"/>
    <dgm:cxn modelId="{3E0294FA-E233-4CE4-AB03-82C2B9C13907}" type="presParOf" srcId="{BD9D9B4A-FE45-49DD-99C1-1B5F6E87271D}" destId="{5909728B-E88A-4E82-A158-7B7B4C02213F}" srcOrd="5" destOrd="0" presId="urn:microsoft.com/office/officeart/2008/layout/AlternatingHexagons"/>
    <dgm:cxn modelId="{C3BD6A80-02E8-4236-AB78-E714CD64B00E}" type="presParOf" srcId="{BD9D9B4A-FE45-49DD-99C1-1B5F6E87271D}" destId="{2137DDC9-F37C-495F-8F27-9D7B73717391}" srcOrd="6" destOrd="0" presId="urn:microsoft.com/office/officeart/2008/layout/AlternatingHexagons"/>
    <dgm:cxn modelId="{49B315AF-2C0B-4BB4-8700-9BE8CBDACB93}" type="presParOf" srcId="{2137DDC9-F37C-495F-8F27-9D7B73717391}" destId="{D94A8CE9-652A-41C4-92E0-CD5763DA2A4B}" srcOrd="0" destOrd="0" presId="urn:microsoft.com/office/officeart/2008/layout/AlternatingHexagons"/>
    <dgm:cxn modelId="{5190C914-8558-4CBA-92AF-1FB71197850C}" type="presParOf" srcId="{2137DDC9-F37C-495F-8F27-9D7B73717391}" destId="{5F37E385-E64A-45BD-BA48-B1819B6501D2}" srcOrd="1" destOrd="0" presId="urn:microsoft.com/office/officeart/2008/layout/AlternatingHexagons"/>
    <dgm:cxn modelId="{21CDC52F-E340-4632-B684-821FFD7EF3CF}" type="presParOf" srcId="{2137DDC9-F37C-495F-8F27-9D7B73717391}" destId="{A8E31160-45CE-4B27-AABE-AEB298527E32}" srcOrd="2" destOrd="0" presId="urn:microsoft.com/office/officeart/2008/layout/AlternatingHexagons"/>
    <dgm:cxn modelId="{2C47FBEF-03A9-4FBD-9318-E77BE86FAA89}" type="presParOf" srcId="{2137DDC9-F37C-495F-8F27-9D7B73717391}" destId="{5106EC72-4ADE-4D68-8199-C01C24B7B8CB}" srcOrd="3" destOrd="0" presId="urn:microsoft.com/office/officeart/2008/layout/AlternatingHexagons"/>
    <dgm:cxn modelId="{A12CFADC-6160-4066-9F85-50055C0F3F45}" type="presParOf" srcId="{2137DDC9-F37C-495F-8F27-9D7B73717391}" destId="{6C49B9CB-ECFC-4034-81C9-6A4DE7BCDB5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09254C0-AE19-4C33-A126-F40A739B5A71}" type="doc">
      <dgm:prSet loTypeId="urn:microsoft.com/office/officeart/2005/8/layout/arrow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24D9123-B6DE-4C79-AE47-4976897538C4}">
      <dgm:prSet phldrT="[Text]" custT="1"/>
      <dgm:spPr/>
      <dgm:t>
        <a:bodyPr/>
        <a:lstStyle/>
        <a:p>
          <a:r>
            <a:rPr lang="cs-CZ" sz="2200" b="1" dirty="0" smtClean="0"/>
            <a:t>Ukončení mobility</a:t>
          </a:r>
        </a:p>
        <a:p>
          <a:r>
            <a:rPr lang="cs-CZ" sz="2200" b="1" dirty="0" smtClean="0"/>
            <a:t>Řešeno s EK RUK</a:t>
          </a:r>
        </a:p>
        <a:p>
          <a:r>
            <a:rPr lang="cs-CZ" sz="2000" dirty="0" err="1" smtClean="0"/>
            <a:t>Confirmation</a:t>
          </a:r>
          <a:r>
            <a:rPr lang="cs-CZ" sz="2000" dirty="0" smtClean="0"/>
            <a:t> </a:t>
          </a:r>
          <a:r>
            <a:rPr lang="cs-CZ" sz="2000" dirty="0" err="1" smtClean="0"/>
            <a:t>of</a:t>
          </a:r>
          <a:r>
            <a:rPr lang="cs-CZ" sz="2000" dirty="0" smtClean="0"/>
            <a:t> Erasmus+ Period </a:t>
          </a:r>
        </a:p>
        <a:p>
          <a:r>
            <a:rPr lang="cs-CZ" sz="2000" dirty="0" smtClean="0"/>
            <a:t>a </a:t>
          </a:r>
          <a:r>
            <a:rPr lang="cs-CZ" sz="2000" dirty="0" err="1" smtClean="0"/>
            <a:t>Transcript</a:t>
          </a:r>
          <a:r>
            <a:rPr lang="cs-CZ" sz="2000" dirty="0" smtClean="0"/>
            <a:t> </a:t>
          </a:r>
          <a:r>
            <a:rPr lang="cs-CZ" sz="2000" dirty="0" err="1" smtClean="0"/>
            <a:t>of</a:t>
          </a:r>
          <a:r>
            <a:rPr lang="cs-CZ" sz="2000" dirty="0" smtClean="0"/>
            <a:t> </a:t>
          </a:r>
          <a:r>
            <a:rPr lang="cs-CZ" sz="2000" dirty="0" err="1" smtClean="0"/>
            <a:t>Records</a:t>
          </a:r>
          <a:endParaRPr lang="cs-CZ" sz="2000" dirty="0" smtClean="0"/>
        </a:p>
      </dgm:t>
    </dgm:pt>
    <dgm:pt modelId="{CF12DEF5-7393-47C9-A947-EDA9E1F98851}" type="parTrans" cxnId="{07B01038-9D78-46EC-88AA-2B12F626AFBF}">
      <dgm:prSet/>
      <dgm:spPr/>
      <dgm:t>
        <a:bodyPr/>
        <a:lstStyle/>
        <a:p>
          <a:endParaRPr lang="cs-CZ"/>
        </a:p>
      </dgm:t>
    </dgm:pt>
    <dgm:pt modelId="{0932F56E-E6A9-440D-86D4-665273EDEB4A}" type="sibTrans" cxnId="{07B01038-9D78-46EC-88AA-2B12F626AFBF}">
      <dgm:prSet/>
      <dgm:spPr/>
      <dgm:t>
        <a:bodyPr/>
        <a:lstStyle/>
        <a:p>
          <a:endParaRPr lang="cs-CZ"/>
        </a:p>
      </dgm:t>
    </dgm:pt>
    <dgm:pt modelId="{393A8A74-40AF-445C-A043-52B3E21A9B6A}">
      <dgm:prSet phldrT="[Text]" custT="1"/>
      <dgm:spPr/>
      <dgm:t>
        <a:bodyPr/>
        <a:lstStyle/>
        <a:p>
          <a:r>
            <a:rPr lang="cs-CZ" sz="2200" b="1" dirty="0" smtClean="0"/>
            <a:t>Uznání předmětů z mobility</a:t>
          </a:r>
        </a:p>
        <a:p>
          <a:r>
            <a:rPr lang="cs-CZ" sz="2200" b="1" dirty="0" smtClean="0"/>
            <a:t>Řešeno s OZV PedF</a:t>
          </a:r>
        </a:p>
        <a:p>
          <a:r>
            <a:rPr lang="cs-CZ" sz="2000" b="0" u="none" dirty="0" smtClean="0"/>
            <a:t>Do 10 dnů od obdržení </a:t>
          </a:r>
        </a:p>
        <a:p>
          <a:r>
            <a:rPr lang="cs-CZ" sz="2000" b="0" u="none" dirty="0" err="1" smtClean="0"/>
            <a:t>Transcript</a:t>
          </a:r>
          <a:r>
            <a:rPr lang="cs-CZ" sz="2000" b="0" u="none" dirty="0" smtClean="0"/>
            <a:t> </a:t>
          </a:r>
          <a:r>
            <a:rPr lang="cs-CZ" sz="2000" b="0" u="none" dirty="0" err="1" smtClean="0"/>
            <a:t>of</a:t>
          </a:r>
          <a:r>
            <a:rPr lang="cs-CZ" sz="2000" b="0" u="none" dirty="0" smtClean="0"/>
            <a:t> </a:t>
          </a:r>
          <a:r>
            <a:rPr lang="cs-CZ" sz="2000" b="0" u="none" dirty="0" err="1" smtClean="0"/>
            <a:t>Records</a:t>
          </a:r>
          <a:endParaRPr lang="cs-CZ" sz="2000" b="0" u="none" dirty="0"/>
        </a:p>
      </dgm:t>
    </dgm:pt>
    <dgm:pt modelId="{0FE146B2-7D1D-47BB-8DED-C5412C87CE23}" type="parTrans" cxnId="{7967DEB6-5136-4F76-9ACB-B3AA91E701B3}">
      <dgm:prSet/>
      <dgm:spPr/>
      <dgm:t>
        <a:bodyPr/>
        <a:lstStyle/>
        <a:p>
          <a:endParaRPr lang="cs-CZ"/>
        </a:p>
      </dgm:t>
    </dgm:pt>
    <dgm:pt modelId="{A3FF2347-3E55-4D19-8BFC-17BEE7328144}" type="sibTrans" cxnId="{7967DEB6-5136-4F76-9ACB-B3AA91E701B3}">
      <dgm:prSet/>
      <dgm:spPr/>
      <dgm:t>
        <a:bodyPr/>
        <a:lstStyle/>
        <a:p>
          <a:endParaRPr lang="cs-CZ"/>
        </a:p>
      </dgm:t>
    </dgm:pt>
    <dgm:pt modelId="{E4AC1080-E89C-468B-93D5-BAA11CBE35AC}" type="pres">
      <dgm:prSet presAssocID="{909254C0-AE19-4C33-A126-F40A739B5A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7D72D4-C8C6-47AA-8A47-779C14FC42B9}" type="pres">
      <dgm:prSet presAssocID="{124D9123-B6DE-4C79-AE47-4976897538C4}" presName="arrow" presStyleLbl="node1" presStyleIdx="0" presStyleCnt="2" custScaleY="11094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E315D8-6B9A-400A-9D9E-26411A2E997B}" type="pres">
      <dgm:prSet presAssocID="{393A8A74-40AF-445C-A043-52B3E21A9B6A}" presName="arrow" presStyleLbl="node1" presStyleIdx="1" presStyleCnt="2" custScaleY="11021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B01038-9D78-46EC-88AA-2B12F626AFBF}" srcId="{909254C0-AE19-4C33-A126-F40A739B5A71}" destId="{124D9123-B6DE-4C79-AE47-4976897538C4}" srcOrd="0" destOrd="0" parTransId="{CF12DEF5-7393-47C9-A947-EDA9E1F98851}" sibTransId="{0932F56E-E6A9-440D-86D4-665273EDEB4A}"/>
    <dgm:cxn modelId="{28F53C0A-E28B-4354-B2AA-64A92FEA4757}" type="presOf" srcId="{124D9123-B6DE-4C79-AE47-4976897538C4}" destId="{E77D72D4-C8C6-47AA-8A47-779C14FC42B9}" srcOrd="0" destOrd="0" presId="urn:microsoft.com/office/officeart/2005/8/layout/arrow1"/>
    <dgm:cxn modelId="{7967DEB6-5136-4F76-9ACB-B3AA91E701B3}" srcId="{909254C0-AE19-4C33-A126-F40A739B5A71}" destId="{393A8A74-40AF-445C-A043-52B3E21A9B6A}" srcOrd="1" destOrd="0" parTransId="{0FE146B2-7D1D-47BB-8DED-C5412C87CE23}" sibTransId="{A3FF2347-3E55-4D19-8BFC-17BEE7328144}"/>
    <dgm:cxn modelId="{53726805-CBDA-4BAC-BE9D-F83220016FF9}" type="presOf" srcId="{909254C0-AE19-4C33-A126-F40A739B5A71}" destId="{E4AC1080-E89C-468B-93D5-BAA11CBE35AC}" srcOrd="0" destOrd="0" presId="urn:microsoft.com/office/officeart/2005/8/layout/arrow1"/>
    <dgm:cxn modelId="{7839EF36-4EF8-432E-8134-24F1A9DBCFAE}" type="presOf" srcId="{393A8A74-40AF-445C-A043-52B3E21A9B6A}" destId="{4FE315D8-6B9A-400A-9D9E-26411A2E997B}" srcOrd="0" destOrd="0" presId="urn:microsoft.com/office/officeart/2005/8/layout/arrow1"/>
    <dgm:cxn modelId="{84E17AAC-7817-49BB-BBBA-83A32C8B66D5}" type="presParOf" srcId="{E4AC1080-E89C-468B-93D5-BAA11CBE35AC}" destId="{E77D72D4-C8C6-47AA-8A47-779C14FC42B9}" srcOrd="0" destOrd="0" presId="urn:microsoft.com/office/officeart/2005/8/layout/arrow1"/>
    <dgm:cxn modelId="{2490443E-078F-4AF0-8612-FD66552BAED7}" type="presParOf" srcId="{E4AC1080-E89C-468B-93D5-BAA11CBE35AC}" destId="{4FE315D8-6B9A-400A-9D9E-26411A2E997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25AB20C-92BB-464B-ADD7-5AEE898CDF2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</dgm:pt>
    <dgm:pt modelId="{6A3DDED6-04E5-4D80-BD5A-E98688D1AA2E}">
      <dgm:prSet phldrT="[Text]"/>
      <dgm:spPr/>
      <dgm:t>
        <a:bodyPr/>
        <a:lstStyle/>
        <a:p>
          <a:r>
            <a:rPr lang="cs-CZ" dirty="0" err="1" smtClean="0"/>
            <a:t>Confirmation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Stay</a:t>
          </a:r>
          <a:endParaRPr lang="cs-CZ" dirty="0" smtClean="0"/>
        </a:p>
      </dgm:t>
    </dgm:pt>
    <dgm:pt modelId="{72330D8C-2085-4BBA-A230-3E62AC33C5E0}" type="parTrans" cxnId="{2DB8FC39-24FC-4CBD-B98F-2F2BEA1E2181}">
      <dgm:prSet/>
      <dgm:spPr/>
      <dgm:t>
        <a:bodyPr/>
        <a:lstStyle/>
        <a:p>
          <a:endParaRPr lang="cs-CZ"/>
        </a:p>
      </dgm:t>
    </dgm:pt>
    <dgm:pt modelId="{57B7510E-A6BC-45D1-B1E6-AA7D88291946}" type="sibTrans" cxnId="{2DB8FC39-24FC-4CBD-B98F-2F2BEA1E2181}">
      <dgm:prSet/>
      <dgm:spPr/>
      <dgm:t>
        <a:bodyPr/>
        <a:lstStyle/>
        <a:p>
          <a:endParaRPr lang="cs-CZ"/>
        </a:p>
      </dgm:t>
    </dgm:pt>
    <dgm:pt modelId="{26B652D2-CDB4-460D-9C6A-131520293B3A}">
      <dgm:prSet phldrT="[Text]"/>
      <dgm:spPr/>
      <dgm:t>
        <a:bodyPr/>
        <a:lstStyle/>
        <a:p>
          <a:r>
            <a:rPr lang="cs-CZ" dirty="0" err="1" smtClean="0"/>
            <a:t>Transcript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Records</a:t>
          </a:r>
          <a:endParaRPr lang="cs-CZ" dirty="0"/>
        </a:p>
      </dgm:t>
    </dgm:pt>
    <dgm:pt modelId="{971B3625-1E4E-41F8-9758-6BC556D7F785}" type="parTrans" cxnId="{C90D1759-349F-46DC-9FC0-E367A4403347}">
      <dgm:prSet/>
      <dgm:spPr/>
      <dgm:t>
        <a:bodyPr/>
        <a:lstStyle/>
        <a:p>
          <a:endParaRPr lang="cs-CZ"/>
        </a:p>
      </dgm:t>
    </dgm:pt>
    <dgm:pt modelId="{40CD43A6-C9AD-4C31-9890-692657151C9D}" type="sibTrans" cxnId="{C90D1759-349F-46DC-9FC0-E367A4403347}">
      <dgm:prSet/>
      <dgm:spPr/>
      <dgm:t>
        <a:bodyPr/>
        <a:lstStyle/>
        <a:p>
          <a:endParaRPr lang="cs-CZ"/>
        </a:p>
      </dgm:t>
    </dgm:pt>
    <dgm:pt modelId="{C1C26CA2-E369-4D17-870E-F5BB6CBBBB84}">
      <dgm:prSet phldrT="[Text]"/>
      <dgm:spPr/>
      <dgm:t>
        <a:bodyPr/>
        <a:lstStyle/>
        <a:p>
          <a:r>
            <a:rPr lang="cs-CZ" dirty="0" smtClean="0"/>
            <a:t>EK RUK </a:t>
          </a:r>
        </a:p>
        <a:p>
          <a:r>
            <a:rPr lang="cs-CZ" dirty="0" smtClean="0"/>
            <a:t>kontroluje </a:t>
          </a:r>
          <a:r>
            <a:rPr lang="cs-CZ" b="1" dirty="0" smtClean="0"/>
            <a:t>reálnou délku pobytu</a:t>
          </a:r>
        </a:p>
        <a:p>
          <a:r>
            <a:rPr lang="cs-CZ" dirty="0" smtClean="0"/>
            <a:t>a </a:t>
          </a:r>
          <a:r>
            <a:rPr lang="cs-CZ" b="1" dirty="0" smtClean="0"/>
            <a:t>počet dovezených </a:t>
          </a:r>
          <a:r>
            <a:rPr lang="cs-CZ" b="1" dirty="0" err="1" smtClean="0"/>
            <a:t>ECT</a:t>
          </a:r>
          <a:r>
            <a:rPr lang="cs-CZ" b="0" dirty="0" err="1" smtClean="0"/>
            <a:t>s</a:t>
          </a:r>
          <a:r>
            <a:rPr lang="cs-CZ" b="0" dirty="0" smtClean="0"/>
            <a:t>*</a:t>
          </a:r>
          <a:endParaRPr lang="cs-CZ" b="0" dirty="0"/>
        </a:p>
      </dgm:t>
    </dgm:pt>
    <dgm:pt modelId="{DCDD0B82-3F8B-4714-9151-198984C421D2}" type="parTrans" cxnId="{F3A0BEE4-B547-4238-8C10-A3097BBF0B78}">
      <dgm:prSet/>
      <dgm:spPr/>
      <dgm:t>
        <a:bodyPr/>
        <a:lstStyle/>
        <a:p>
          <a:endParaRPr lang="cs-CZ"/>
        </a:p>
      </dgm:t>
    </dgm:pt>
    <dgm:pt modelId="{7919F851-4923-42DE-BE1E-AC96BC067A1A}" type="sibTrans" cxnId="{F3A0BEE4-B547-4238-8C10-A3097BBF0B78}">
      <dgm:prSet/>
      <dgm:spPr/>
      <dgm:t>
        <a:bodyPr/>
        <a:lstStyle/>
        <a:p>
          <a:endParaRPr lang="cs-CZ"/>
        </a:p>
      </dgm:t>
    </dgm:pt>
    <dgm:pt modelId="{81B594C0-CEE3-44EA-BD8D-D3D08031C2A7}" type="pres">
      <dgm:prSet presAssocID="{025AB20C-92BB-464B-ADD7-5AEE898CDF2D}" presName="Name0" presStyleCnt="0">
        <dgm:presLayoutVars>
          <dgm:dir/>
          <dgm:resizeHandles val="exact"/>
        </dgm:presLayoutVars>
      </dgm:prSet>
      <dgm:spPr/>
    </dgm:pt>
    <dgm:pt modelId="{711D5EBE-3755-4BDF-BE39-B00218CBFE43}" type="pres">
      <dgm:prSet presAssocID="{025AB20C-92BB-464B-ADD7-5AEE898CDF2D}" presName="vNodes" presStyleCnt="0"/>
      <dgm:spPr/>
    </dgm:pt>
    <dgm:pt modelId="{FE97042B-5DB1-4E19-8EBF-FA6CE3D86F7B}" type="pres">
      <dgm:prSet presAssocID="{6A3DDED6-04E5-4D80-BD5A-E98688D1AA2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ABA1A-3C51-43AB-92D0-3C51E8ABE33C}" type="pres">
      <dgm:prSet presAssocID="{57B7510E-A6BC-45D1-B1E6-AA7D88291946}" presName="spacerT" presStyleCnt="0"/>
      <dgm:spPr/>
    </dgm:pt>
    <dgm:pt modelId="{0839CC8B-D427-44FA-99F9-3CD1A6A52640}" type="pres">
      <dgm:prSet presAssocID="{57B7510E-A6BC-45D1-B1E6-AA7D88291946}" presName="sibTrans" presStyleLbl="sibTrans2D1" presStyleIdx="0" presStyleCnt="2"/>
      <dgm:spPr/>
      <dgm:t>
        <a:bodyPr/>
        <a:lstStyle/>
        <a:p>
          <a:endParaRPr lang="cs-CZ"/>
        </a:p>
      </dgm:t>
    </dgm:pt>
    <dgm:pt modelId="{816627A3-8BCB-477E-A103-A6261F19694A}" type="pres">
      <dgm:prSet presAssocID="{57B7510E-A6BC-45D1-B1E6-AA7D88291946}" presName="spacerB" presStyleCnt="0"/>
      <dgm:spPr/>
    </dgm:pt>
    <dgm:pt modelId="{1886C5BF-0699-4722-A92A-92C43CE03D01}" type="pres">
      <dgm:prSet presAssocID="{26B652D2-CDB4-460D-9C6A-131520293B3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9D4194-4089-4F75-94A4-FE730DBB40E5}" type="pres">
      <dgm:prSet presAssocID="{025AB20C-92BB-464B-ADD7-5AEE898CDF2D}" presName="sibTransLast" presStyleLbl="sibTrans2D1" presStyleIdx="1" presStyleCnt="2"/>
      <dgm:spPr/>
      <dgm:t>
        <a:bodyPr/>
        <a:lstStyle/>
        <a:p>
          <a:endParaRPr lang="cs-CZ"/>
        </a:p>
      </dgm:t>
    </dgm:pt>
    <dgm:pt modelId="{46C7A2CE-45C0-4199-906D-403D92FE8590}" type="pres">
      <dgm:prSet presAssocID="{025AB20C-92BB-464B-ADD7-5AEE898CDF2D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FDC547B6-F77F-414C-9A25-E2A0186C5D07}" type="pres">
      <dgm:prSet presAssocID="{025AB20C-92BB-464B-ADD7-5AEE898CDF2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EFD9DB9-7F03-42BD-9712-40D65047F625}" type="presOf" srcId="{57B7510E-A6BC-45D1-B1E6-AA7D88291946}" destId="{0839CC8B-D427-44FA-99F9-3CD1A6A52640}" srcOrd="0" destOrd="0" presId="urn:microsoft.com/office/officeart/2005/8/layout/equation2"/>
    <dgm:cxn modelId="{F3A0BEE4-B547-4238-8C10-A3097BBF0B78}" srcId="{025AB20C-92BB-464B-ADD7-5AEE898CDF2D}" destId="{C1C26CA2-E369-4D17-870E-F5BB6CBBBB84}" srcOrd="2" destOrd="0" parTransId="{DCDD0B82-3F8B-4714-9151-198984C421D2}" sibTransId="{7919F851-4923-42DE-BE1E-AC96BC067A1A}"/>
    <dgm:cxn modelId="{05CB11AB-72D7-4C12-B702-9D8B869C6EC8}" type="presOf" srcId="{40CD43A6-C9AD-4C31-9890-692657151C9D}" destId="{46C7A2CE-45C0-4199-906D-403D92FE8590}" srcOrd="1" destOrd="0" presId="urn:microsoft.com/office/officeart/2005/8/layout/equation2"/>
    <dgm:cxn modelId="{0C64E524-931B-416A-BC28-543AEE0AF455}" type="presOf" srcId="{26B652D2-CDB4-460D-9C6A-131520293B3A}" destId="{1886C5BF-0699-4722-A92A-92C43CE03D01}" srcOrd="0" destOrd="0" presId="urn:microsoft.com/office/officeart/2005/8/layout/equation2"/>
    <dgm:cxn modelId="{2DB8FC39-24FC-4CBD-B98F-2F2BEA1E2181}" srcId="{025AB20C-92BB-464B-ADD7-5AEE898CDF2D}" destId="{6A3DDED6-04E5-4D80-BD5A-E98688D1AA2E}" srcOrd="0" destOrd="0" parTransId="{72330D8C-2085-4BBA-A230-3E62AC33C5E0}" sibTransId="{57B7510E-A6BC-45D1-B1E6-AA7D88291946}"/>
    <dgm:cxn modelId="{6DA1F334-E701-4903-9224-0F39F850FF69}" type="presOf" srcId="{40CD43A6-C9AD-4C31-9890-692657151C9D}" destId="{DB9D4194-4089-4F75-94A4-FE730DBB40E5}" srcOrd="0" destOrd="0" presId="urn:microsoft.com/office/officeart/2005/8/layout/equation2"/>
    <dgm:cxn modelId="{E2D7FC41-0E34-48D3-96B9-D0F5CE3BA956}" type="presOf" srcId="{C1C26CA2-E369-4D17-870E-F5BB6CBBBB84}" destId="{FDC547B6-F77F-414C-9A25-E2A0186C5D07}" srcOrd="0" destOrd="0" presId="urn:microsoft.com/office/officeart/2005/8/layout/equation2"/>
    <dgm:cxn modelId="{9B2209FC-B95A-4A76-9EFE-E2E51E278BD2}" type="presOf" srcId="{025AB20C-92BB-464B-ADD7-5AEE898CDF2D}" destId="{81B594C0-CEE3-44EA-BD8D-D3D08031C2A7}" srcOrd="0" destOrd="0" presId="urn:microsoft.com/office/officeart/2005/8/layout/equation2"/>
    <dgm:cxn modelId="{C90D1759-349F-46DC-9FC0-E367A4403347}" srcId="{025AB20C-92BB-464B-ADD7-5AEE898CDF2D}" destId="{26B652D2-CDB4-460D-9C6A-131520293B3A}" srcOrd="1" destOrd="0" parTransId="{971B3625-1E4E-41F8-9758-6BC556D7F785}" sibTransId="{40CD43A6-C9AD-4C31-9890-692657151C9D}"/>
    <dgm:cxn modelId="{D2D8EB77-C0F8-4ABD-B059-CFDFEE1F66B3}" type="presOf" srcId="{6A3DDED6-04E5-4D80-BD5A-E98688D1AA2E}" destId="{FE97042B-5DB1-4E19-8EBF-FA6CE3D86F7B}" srcOrd="0" destOrd="0" presId="urn:microsoft.com/office/officeart/2005/8/layout/equation2"/>
    <dgm:cxn modelId="{66CCF023-0559-48C0-8009-FBDF2DD7FE14}" type="presParOf" srcId="{81B594C0-CEE3-44EA-BD8D-D3D08031C2A7}" destId="{711D5EBE-3755-4BDF-BE39-B00218CBFE43}" srcOrd="0" destOrd="0" presId="urn:microsoft.com/office/officeart/2005/8/layout/equation2"/>
    <dgm:cxn modelId="{AA2D5212-8117-4F79-B383-07C63CA5C30F}" type="presParOf" srcId="{711D5EBE-3755-4BDF-BE39-B00218CBFE43}" destId="{FE97042B-5DB1-4E19-8EBF-FA6CE3D86F7B}" srcOrd="0" destOrd="0" presId="urn:microsoft.com/office/officeart/2005/8/layout/equation2"/>
    <dgm:cxn modelId="{DEB19D75-7300-411A-9766-414ADD1FEC39}" type="presParOf" srcId="{711D5EBE-3755-4BDF-BE39-B00218CBFE43}" destId="{462ABA1A-3C51-43AB-92D0-3C51E8ABE33C}" srcOrd="1" destOrd="0" presId="urn:microsoft.com/office/officeart/2005/8/layout/equation2"/>
    <dgm:cxn modelId="{F5C8C02B-6977-4A46-849A-6BD5F6B5EE73}" type="presParOf" srcId="{711D5EBE-3755-4BDF-BE39-B00218CBFE43}" destId="{0839CC8B-D427-44FA-99F9-3CD1A6A52640}" srcOrd="2" destOrd="0" presId="urn:microsoft.com/office/officeart/2005/8/layout/equation2"/>
    <dgm:cxn modelId="{2C809981-31A9-4925-A376-437570F161D8}" type="presParOf" srcId="{711D5EBE-3755-4BDF-BE39-B00218CBFE43}" destId="{816627A3-8BCB-477E-A103-A6261F19694A}" srcOrd="3" destOrd="0" presId="urn:microsoft.com/office/officeart/2005/8/layout/equation2"/>
    <dgm:cxn modelId="{A2106E52-D2F3-4926-8C00-B1F0A86B0298}" type="presParOf" srcId="{711D5EBE-3755-4BDF-BE39-B00218CBFE43}" destId="{1886C5BF-0699-4722-A92A-92C43CE03D01}" srcOrd="4" destOrd="0" presId="urn:microsoft.com/office/officeart/2005/8/layout/equation2"/>
    <dgm:cxn modelId="{FFD228A3-8286-426B-A12B-89BB2C0BE3C3}" type="presParOf" srcId="{81B594C0-CEE3-44EA-BD8D-D3D08031C2A7}" destId="{DB9D4194-4089-4F75-94A4-FE730DBB40E5}" srcOrd="1" destOrd="0" presId="urn:microsoft.com/office/officeart/2005/8/layout/equation2"/>
    <dgm:cxn modelId="{EE990690-50DB-4FB5-BE4A-6EB5C366BA9B}" type="presParOf" srcId="{DB9D4194-4089-4F75-94A4-FE730DBB40E5}" destId="{46C7A2CE-45C0-4199-906D-403D92FE8590}" srcOrd="0" destOrd="0" presId="urn:microsoft.com/office/officeart/2005/8/layout/equation2"/>
    <dgm:cxn modelId="{51439CF6-5981-4BEB-A903-5943DB3A63B1}" type="presParOf" srcId="{81B594C0-CEE3-44EA-BD8D-D3D08031C2A7}" destId="{FDC547B6-F77F-414C-9A25-E2A0186C5D0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CD2CC0E-31A8-42DE-AE37-D6DF9155FC3D}" type="doc">
      <dgm:prSet loTypeId="urn:microsoft.com/office/officeart/2005/8/layout/l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F5A872A6-75C4-419F-B077-404687B8E158}">
      <dgm:prSet phldrT="[Text]" custT="1"/>
      <dgm:spPr/>
      <dgm:t>
        <a:bodyPr/>
        <a:lstStyle/>
        <a:p>
          <a:r>
            <a:rPr lang="cs-CZ" sz="2800" dirty="0" smtClean="0"/>
            <a:t>Uznání P a PV předmětů</a:t>
          </a:r>
          <a:endParaRPr lang="cs-CZ" sz="2800" dirty="0"/>
        </a:p>
      </dgm:t>
    </dgm:pt>
    <dgm:pt modelId="{D00E87EE-2599-4500-B683-1B67BBE79928}" type="parTrans" cxnId="{667F4B5D-CE6F-4D59-AC8E-EB3DF445F878}">
      <dgm:prSet/>
      <dgm:spPr/>
      <dgm:t>
        <a:bodyPr/>
        <a:lstStyle/>
        <a:p>
          <a:endParaRPr lang="cs-CZ"/>
        </a:p>
      </dgm:t>
    </dgm:pt>
    <dgm:pt modelId="{6C94914C-9642-4924-BF41-5E4C6336845E}" type="sibTrans" cxnId="{667F4B5D-CE6F-4D59-AC8E-EB3DF445F878}">
      <dgm:prSet/>
      <dgm:spPr/>
      <dgm:t>
        <a:bodyPr/>
        <a:lstStyle/>
        <a:p>
          <a:endParaRPr lang="cs-CZ"/>
        </a:p>
      </dgm:t>
    </dgm:pt>
    <dgm:pt modelId="{4AE04713-FADD-4D4A-A586-E5284B513EBC}">
      <dgm:prSet phldrT="[Text]"/>
      <dgm:spPr/>
      <dgm:t>
        <a:bodyPr/>
        <a:lstStyle/>
        <a:p>
          <a:r>
            <a:rPr lang="cs-CZ" dirty="0" smtClean="0"/>
            <a:t>Formulář </a:t>
          </a:r>
          <a:r>
            <a:rPr lang="cs-CZ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ZDE</a:t>
          </a:r>
          <a:r>
            <a:rPr lang="cs-CZ" dirty="0" smtClean="0">
              <a:solidFill>
                <a:schemeClr val="tx1"/>
              </a:solidFill>
            </a:rPr>
            <a:t>!</a:t>
          </a:r>
          <a:endParaRPr lang="cs-CZ" dirty="0">
            <a:solidFill>
              <a:schemeClr val="tx1"/>
            </a:solidFill>
          </a:endParaRPr>
        </a:p>
      </dgm:t>
    </dgm:pt>
    <dgm:pt modelId="{12B41D43-4D0B-42EF-A656-9904673A347C}" type="parTrans" cxnId="{86E35779-6594-4C2A-BF7B-554665A68ACB}">
      <dgm:prSet/>
      <dgm:spPr/>
      <dgm:t>
        <a:bodyPr/>
        <a:lstStyle/>
        <a:p>
          <a:endParaRPr lang="cs-CZ"/>
        </a:p>
      </dgm:t>
    </dgm:pt>
    <dgm:pt modelId="{DE7CF225-8449-4B01-8F19-9AAC67181E0F}" type="sibTrans" cxnId="{86E35779-6594-4C2A-BF7B-554665A68ACB}">
      <dgm:prSet/>
      <dgm:spPr/>
      <dgm:t>
        <a:bodyPr/>
        <a:lstStyle/>
        <a:p>
          <a:endParaRPr lang="cs-CZ"/>
        </a:p>
      </dgm:t>
    </dgm:pt>
    <dgm:pt modelId="{FCBE72F5-6C0F-432F-AAA6-045B08795271}">
      <dgm:prSet phldrT="[Text]" custT="1"/>
      <dgm:spPr/>
      <dgm:t>
        <a:bodyPr/>
        <a:lstStyle/>
        <a:p>
          <a:r>
            <a:rPr lang="cs-CZ" sz="2800" dirty="0" smtClean="0"/>
            <a:t>Uznání V předmětů</a:t>
          </a:r>
          <a:endParaRPr lang="cs-CZ" sz="2800" dirty="0"/>
        </a:p>
      </dgm:t>
    </dgm:pt>
    <dgm:pt modelId="{CB050555-CB23-4EB7-8D57-0A321D14857D}" type="parTrans" cxnId="{62618D70-CA5B-4C73-9449-FCFF2124B565}">
      <dgm:prSet/>
      <dgm:spPr/>
      <dgm:t>
        <a:bodyPr/>
        <a:lstStyle/>
        <a:p>
          <a:endParaRPr lang="cs-CZ"/>
        </a:p>
      </dgm:t>
    </dgm:pt>
    <dgm:pt modelId="{69C2D401-6F09-4021-89B2-0435D9A7D162}" type="sibTrans" cxnId="{62618D70-CA5B-4C73-9449-FCFF2124B565}">
      <dgm:prSet/>
      <dgm:spPr/>
      <dgm:t>
        <a:bodyPr/>
        <a:lstStyle/>
        <a:p>
          <a:endParaRPr lang="cs-CZ"/>
        </a:p>
      </dgm:t>
    </dgm:pt>
    <dgm:pt modelId="{DC3E1ADC-2F25-4433-80E4-D8709B9B3343}">
      <dgm:prSet phldrT="[Text]"/>
      <dgm:spPr/>
      <dgm:t>
        <a:bodyPr/>
        <a:lstStyle/>
        <a:p>
          <a:r>
            <a:rPr lang="cs-CZ" dirty="0" smtClean="0"/>
            <a:t>Formulář </a:t>
          </a:r>
          <a:r>
            <a:rPr lang="cs-CZ" dirty="0" smtClean="0">
              <a:hlinkClick xmlns:r="http://schemas.openxmlformats.org/officeDocument/2006/relationships" r:id="rId2"/>
            </a:rPr>
            <a:t>ZDE</a:t>
          </a:r>
          <a:r>
            <a:rPr lang="cs-CZ" dirty="0" smtClean="0"/>
            <a:t>!</a:t>
          </a:r>
          <a:endParaRPr lang="cs-CZ" dirty="0"/>
        </a:p>
      </dgm:t>
    </dgm:pt>
    <dgm:pt modelId="{A073B6F2-01F2-4251-9C4C-E6E4F9E7E63C}" type="parTrans" cxnId="{3048BC45-70D6-4CA0-BAE6-3A0C2A41E7B0}">
      <dgm:prSet/>
      <dgm:spPr/>
      <dgm:t>
        <a:bodyPr/>
        <a:lstStyle/>
        <a:p>
          <a:endParaRPr lang="cs-CZ"/>
        </a:p>
      </dgm:t>
    </dgm:pt>
    <dgm:pt modelId="{3F131010-59C6-4C15-B1B7-3B24FDD810C8}" type="sibTrans" cxnId="{3048BC45-70D6-4CA0-BAE6-3A0C2A41E7B0}">
      <dgm:prSet/>
      <dgm:spPr/>
      <dgm:t>
        <a:bodyPr/>
        <a:lstStyle/>
        <a:p>
          <a:endParaRPr lang="cs-CZ"/>
        </a:p>
      </dgm:t>
    </dgm:pt>
    <dgm:pt modelId="{D089818D-9DF6-44D3-ADE8-3D0F202EE5B9}">
      <dgm:prSet phldrT="[Text]"/>
      <dgm:spPr/>
      <dgm:t>
        <a:bodyPr/>
        <a:lstStyle/>
        <a:p>
          <a:r>
            <a:rPr lang="cs-CZ" dirty="0" err="1" smtClean="0"/>
            <a:t>Confirmation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Stay</a:t>
          </a:r>
          <a:endParaRPr lang="cs-CZ" dirty="0"/>
        </a:p>
      </dgm:t>
    </dgm:pt>
    <dgm:pt modelId="{9E5320A3-6514-4988-BFC0-B2A43CB3F99F}" type="parTrans" cxnId="{7EBFA42A-506C-4036-92B6-A459396D7565}">
      <dgm:prSet/>
      <dgm:spPr/>
      <dgm:t>
        <a:bodyPr/>
        <a:lstStyle/>
        <a:p>
          <a:endParaRPr lang="cs-CZ"/>
        </a:p>
      </dgm:t>
    </dgm:pt>
    <dgm:pt modelId="{D1E343BD-4068-4C36-BDFF-B700A0E8B2C1}" type="sibTrans" cxnId="{7EBFA42A-506C-4036-92B6-A459396D7565}">
      <dgm:prSet/>
      <dgm:spPr/>
      <dgm:t>
        <a:bodyPr/>
        <a:lstStyle/>
        <a:p>
          <a:endParaRPr lang="cs-CZ"/>
        </a:p>
      </dgm:t>
    </dgm:pt>
    <dgm:pt modelId="{DDEF724C-89C0-47C4-A35C-DDBFA8DE8402}">
      <dgm:prSet phldrT="[Text]"/>
      <dgm:spPr/>
      <dgm:t>
        <a:bodyPr/>
        <a:lstStyle/>
        <a:p>
          <a:r>
            <a:rPr lang="cs-CZ" dirty="0" smtClean="0"/>
            <a:t>Data studijního pobytu uvádějte dle </a:t>
          </a:r>
          <a:r>
            <a:rPr lang="cs-CZ" dirty="0" err="1" smtClean="0"/>
            <a:t>Confirmation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Stay</a:t>
          </a:r>
          <a:endParaRPr lang="cs-CZ" dirty="0"/>
        </a:p>
      </dgm:t>
    </dgm:pt>
    <dgm:pt modelId="{CD5A0700-626E-4B59-9D46-1866E721AB7B}" type="parTrans" cxnId="{24EF85FB-70EE-46E1-9893-B42F528EB6E4}">
      <dgm:prSet/>
      <dgm:spPr/>
      <dgm:t>
        <a:bodyPr/>
        <a:lstStyle/>
        <a:p>
          <a:endParaRPr lang="cs-CZ"/>
        </a:p>
      </dgm:t>
    </dgm:pt>
    <dgm:pt modelId="{9AD12857-DA74-4A48-9A79-B2C8BF8DA503}" type="sibTrans" cxnId="{24EF85FB-70EE-46E1-9893-B42F528EB6E4}">
      <dgm:prSet/>
      <dgm:spPr/>
      <dgm:t>
        <a:bodyPr/>
        <a:lstStyle/>
        <a:p>
          <a:endParaRPr lang="cs-CZ"/>
        </a:p>
      </dgm:t>
    </dgm:pt>
    <dgm:pt modelId="{8B9D6589-C7E1-4374-87E6-91382B0150F1}">
      <dgm:prSet phldrT="[Text]"/>
      <dgm:spPr/>
      <dgm:t>
        <a:bodyPr/>
        <a:lstStyle/>
        <a:p>
          <a:r>
            <a:rPr lang="cs-CZ" dirty="0" smtClean="0">
              <a:solidFill>
                <a:srgbClr val="FF0000"/>
              </a:solidFill>
            </a:rPr>
            <a:t>PÍSEMNÝ souhlas vyučujícího / garanta předmětu</a:t>
          </a:r>
          <a:endParaRPr lang="cs-CZ" dirty="0">
            <a:solidFill>
              <a:srgbClr val="FF0000"/>
            </a:solidFill>
          </a:endParaRPr>
        </a:p>
      </dgm:t>
    </dgm:pt>
    <dgm:pt modelId="{49F9CC44-B97E-4946-BF94-194F4CD34800}" type="parTrans" cxnId="{5AAAA47E-277B-4E26-9659-F68BCFF6816E}">
      <dgm:prSet/>
      <dgm:spPr/>
      <dgm:t>
        <a:bodyPr/>
        <a:lstStyle/>
        <a:p>
          <a:endParaRPr lang="cs-CZ"/>
        </a:p>
      </dgm:t>
    </dgm:pt>
    <dgm:pt modelId="{6707F9DA-96C4-40D1-B42F-3A4445B7DFD0}" type="sibTrans" cxnId="{5AAAA47E-277B-4E26-9659-F68BCFF6816E}">
      <dgm:prSet/>
      <dgm:spPr/>
      <dgm:t>
        <a:bodyPr/>
        <a:lstStyle/>
        <a:p>
          <a:endParaRPr lang="cs-CZ"/>
        </a:p>
      </dgm:t>
    </dgm:pt>
    <dgm:pt modelId="{B08EFCBD-E9A9-4A7B-8007-D7A0C87AB1B8}">
      <dgm:prSet phldrT="[Text]"/>
      <dgm:spPr/>
      <dgm:t>
        <a:bodyPr/>
        <a:lstStyle/>
        <a:p>
          <a:r>
            <a:rPr lang="cs-CZ" dirty="0" smtClean="0"/>
            <a:t>Dodat ORIGINÁL na OZV </a:t>
          </a:r>
        </a:p>
        <a:p>
          <a:r>
            <a:rPr lang="cs-CZ" i="1" dirty="0" smtClean="0"/>
            <a:t>(ne </a:t>
          </a:r>
          <a:r>
            <a:rPr lang="cs-CZ" i="1" dirty="0" err="1" smtClean="0"/>
            <a:t>sken</a:t>
          </a:r>
          <a:r>
            <a:rPr lang="cs-CZ" i="1" dirty="0" smtClean="0"/>
            <a:t>)</a:t>
          </a:r>
          <a:endParaRPr lang="cs-CZ" i="1" dirty="0"/>
        </a:p>
      </dgm:t>
    </dgm:pt>
    <dgm:pt modelId="{02B1E3B6-E77A-4C3B-93C5-6C49E45B771F}" type="parTrans" cxnId="{EFA90ED4-923B-486C-BF51-CAD8786D7E66}">
      <dgm:prSet/>
      <dgm:spPr/>
      <dgm:t>
        <a:bodyPr/>
        <a:lstStyle/>
        <a:p>
          <a:endParaRPr lang="cs-CZ"/>
        </a:p>
      </dgm:t>
    </dgm:pt>
    <dgm:pt modelId="{C250B363-B6C8-466A-948D-35BDBF196D2B}" type="sibTrans" cxnId="{EFA90ED4-923B-486C-BF51-CAD8786D7E66}">
      <dgm:prSet/>
      <dgm:spPr/>
      <dgm:t>
        <a:bodyPr/>
        <a:lstStyle/>
        <a:p>
          <a:endParaRPr lang="cs-CZ"/>
        </a:p>
      </dgm:t>
    </dgm:pt>
    <dgm:pt modelId="{F19A9258-34EF-410A-8B5B-4FCDE0F81DCB}">
      <dgm:prSet phldrT="[Text]"/>
      <dgm:spPr/>
      <dgm:t>
        <a:bodyPr/>
        <a:lstStyle/>
        <a:p>
          <a:r>
            <a:rPr lang="cs-CZ" dirty="0" smtClean="0"/>
            <a:t>Ekvivalentní předměty z českého studijního plánu (P, PV i V)</a:t>
          </a:r>
          <a:endParaRPr lang="cs-CZ" dirty="0"/>
        </a:p>
      </dgm:t>
    </dgm:pt>
    <dgm:pt modelId="{A021DFA3-057B-4068-9541-ADEC7F4FB988}" type="parTrans" cxnId="{BB239C0D-A94F-45E0-B2C7-4FE883081DBE}">
      <dgm:prSet/>
      <dgm:spPr/>
      <dgm:t>
        <a:bodyPr/>
        <a:lstStyle/>
        <a:p>
          <a:endParaRPr lang="cs-CZ"/>
        </a:p>
      </dgm:t>
    </dgm:pt>
    <dgm:pt modelId="{56BEFBF6-FFCD-4D72-A564-CF85A182E0DF}" type="sibTrans" cxnId="{BB239C0D-A94F-45E0-B2C7-4FE883081DBE}">
      <dgm:prSet/>
      <dgm:spPr/>
      <dgm:t>
        <a:bodyPr/>
        <a:lstStyle/>
        <a:p>
          <a:endParaRPr lang="cs-CZ"/>
        </a:p>
      </dgm:t>
    </dgm:pt>
    <dgm:pt modelId="{D3DB05A1-31AC-4680-929A-B0986ACCA3CF}">
      <dgm:prSet phldrT="[Text]"/>
      <dgm:spPr/>
      <dgm:t>
        <a:bodyPr/>
        <a:lstStyle/>
        <a:p>
          <a:r>
            <a:rPr lang="cs-CZ" dirty="0" smtClean="0"/>
            <a:t>Zahraniční předměty bez českého ekvivalentu + jazykové kurzy</a:t>
          </a:r>
          <a:endParaRPr lang="cs-CZ" dirty="0"/>
        </a:p>
      </dgm:t>
    </dgm:pt>
    <dgm:pt modelId="{EA7860B0-9FEC-4677-BCE8-F3CA81D34849}" type="parTrans" cxnId="{88C44554-CC3B-4393-A77B-9010674B167A}">
      <dgm:prSet/>
      <dgm:spPr/>
      <dgm:t>
        <a:bodyPr/>
        <a:lstStyle/>
        <a:p>
          <a:endParaRPr lang="cs-CZ"/>
        </a:p>
      </dgm:t>
    </dgm:pt>
    <dgm:pt modelId="{E4B2F62C-16E9-4B45-AC19-60EB36AAC4B5}" type="sibTrans" cxnId="{88C44554-CC3B-4393-A77B-9010674B167A}">
      <dgm:prSet/>
      <dgm:spPr/>
      <dgm:t>
        <a:bodyPr/>
        <a:lstStyle/>
        <a:p>
          <a:endParaRPr lang="cs-CZ"/>
        </a:p>
      </dgm:t>
    </dgm:pt>
    <dgm:pt modelId="{49F98F9F-BB07-46EE-A66E-AC69BD7C7346}">
      <dgm:prSet phldrT="[Text]"/>
      <dgm:spPr/>
      <dgm:t>
        <a:bodyPr/>
        <a:lstStyle/>
        <a:p>
          <a:r>
            <a:rPr lang="cs-CZ" dirty="0" smtClean="0"/>
            <a:t>Podepisuje referentka OZV</a:t>
          </a:r>
          <a:endParaRPr lang="cs-CZ" dirty="0"/>
        </a:p>
      </dgm:t>
    </dgm:pt>
    <dgm:pt modelId="{5634E189-FF9B-4A7A-9139-DE66AD1BC06F}" type="parTrans" cxnId="{CE897AEC-D704-47E8-BBDF-E2B647D76EF6}">
      <dgm:prSet/>
      <dgm:spPr/>
      <dgm:t>
        <a:bodyPr/>
        <a:lstStyle/>
        <a:p>
          <a:endParaRPr lang="cs-CZ"/>
        </a:p>
      </dgm:t>
    </dgm:pt>
    <dgm:pt modelId="{8A6C542D-3555-4BFC-AA01-1A7AC83C8CCF}" type="sibTrans" cxnId="{CE897AEC-D704-47E8-BBDF-E2B647D76EF6}">
      <dgm:prSet/>
      <dgm:spPr/>
      <dgm:t>
        <a:bodyPr/>
        <a:lstStyle/>
        <a:p>
          <a:endParaRPr lang="cs-CZ"/>
        </a:p>
      </dgm:t>
    </dgm:pt>
    <dgm:pt modelId="{599B0C88-E40B-4C6E-AACC-0AAE31201051}">
      <dgm:prSet phldrT="[Text]"/>
      <dgm:spPr/>
      <dgm:t>
        <a:bodyPr/>
        <a:lstStyle/>
        <a:p>
          <a:r>
            <a:rPr lang="cs-CZ" dirty="0" smtClean="0"/>
            <a:t>Dodat na OZV nebo e-mailem</a:t>
          </a:r>
          <a:endParaRPr lang="cs-CZ" dirty="0"/>
        </a:p>
      </dgm:t>
    </dgm:pt>
    <dgm:pt modelId="{82BFA222-D29E-4E47-AEC2-4DB40F442E5E}" type="parTrans" cxnId="{0A0D8C8B-F3CC-4060-B92B-67532EF3A6FD}">
      <dgm:prSet/>
      <dgm:spPr/>
      <dgm:t>
        <a:bodyPr/>
        <a:lstStyle/>
        <a:p>
          <a:endParaRPr lang="cs-CZ"/>
        </a:p>
      </dgm:t>
    </dgm:pt>
    <dgm:pt modelId="{06908E72-A4F2-4724-92DD-513501217D2D}" type="sibTrans" cxnId="{0A0D8C8B-F3CC-4060-B92B-67532EF3A6FD}">
      <dgm:prSet/>
      <dgm:spPr/>
      <dgm:t>
        <a:bodyPr/>
        <a:lstStyle/>
        <a:p>
          <a:endParaRPr lang="cs-CZ"/>
        </a:p>
      </dgm:t>
    </dgm:pt>
    <dgm:pt modelId="{A0F357F9-C09E-4CEC-A4FE-3B14F0B11DB6}" type="pres">
      <dgm:prSet presAssocID="{8CD2CC0E-31A8-42DE-AE37-D6DF9155FC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F7E171E-96A3-4F34-8B45-560073488361}" type="pres">
      <dgm:prSet presAssocID="{F5A872A6-75C4-419F-B077-404687B8E158}" presName="vertFlow" presStyleCnt="0"/>
      <dgm:spPr/>
    </dgm:pt>
    <dgm:pt modelId="{6CADB3F1-9BDC-468C-9DC3-92BD9C717D37}" type="pres">
      <dgm:prSet presAssocID="{F5A872A6-75C4-419F-B077-404687B8E158}" presName="header" presStyleLbl="node1" presStyleIdx="0" presStyleCnt="3"/>
      <dgm:spPr/>
      <dgm:t>
        <a:bodyPr/>
        <a:lstStyle/>
        <a:p>
          <a:endParaRPr lang="cs-CZ"/>
        </a:p>
      </dgm:t>
    </dgm:pt>
    <dgm:pt modelId="{D429849E-3BC7-4AF4-AC3A-75AB6263FB7D}" type="pres">
      <dgm:prSet presAssocID="{12B41D43-4D0B-42EF-A656-9904673A347C}" presName="parTrans" presStyleLbl="sibTrans2D1" presStyleIdx="0" presStyleCnt="9"/>
      <dgm:spPr/>
      <dgm:t>
        <a:bodyPr/>
        <a:lstStyle/>
        <a:p>
          <a:endParaRPr lang="cs-CZ"/>
        </a:p>
      </dgm:t>
    </dgm:pt>
    <dgm:pt modelId="{240C948A-702F-488A-B17C-BA97037DB449}" type="pres">
      <dgm:prSet presAssocID="{4AE04713-FADD-4D4A-A586-E5284B513EBC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11432B-DA5C-4821-BD3F-3207A7060BD7}" type="pres">
      <dgm:prSet presAssocID="{DE7CF225-8449-4B01-8F19-9AAC67181E0F}" presName="sibTrans" presStyleLbl="sibTrans2D1" presStyleIdx="1" presStyleCnt="9"/>
      <dgm:spPr/>
      <dgm:t>
        <a:bodyPr/>
        <a:lstStyle/>
        <a:p>
          <a:endParaRPr lang="cs-CZ"/>
        </a:p>
      </dgm:t>
    </dgm:pt>
    <dgm:pt modelId="{C9125580-BD56-4E5C-999D-FD5343716F2C}" type="pres">
      <dgm:prSet presAssocID="{F19A9258-34EF-410A-8B5B-4FCDE0F81DCB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DA3165-5890-435C-9D7D-57B3AE7AB638}" type="pres">
      <dgm:prSet presAssocID="{56BEFBF6-FFCD-4D72-A564-CF85A182E0DF}" presName="sibTrans" presStyleLbl="sibTrans2D1" presStyleIdx="2" presStyleCnt="9"/>
      <dgm:spPr/>
      <dgm:t>
        <a:bodyPr/>
        <a:lstStyle/>
        <a:p>
          <a:endParaRPr lang="cs-CZ"/>
        </a:p>
      </dgm:t>
    </dgm:pt>
    <dgm:pt modelId="{1D792757-B87E-444D-AB94-68DDD1C3BFB2}" type="pres">
      <dgm:prSet presAssocID="{8B9D6589-C7E1-4374-87E6-91382B0150F1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289A3B-E4BB-4421-936B-3069DE8D544A}" type="pres">
      <dgm:prSet presAssocID="{6707F9DA-96C4-40D1-B42F-3A4445B7DFD0}" presName="sibTrans" presStyleLbl="sibTrans2D1" presStyleIdx="3" presStyleCnt="9"/>
      <dgm:spPr/>
      <dgm:t>
        <a:bodyPr/>
        <a:lstStyle/>
        <a:p>
          <a:endParaRPr lang="cs-CZ"/>
        </a:p>
      </dgm:t>
    </dgm:pt>
    <dgm:pt modelId="{156D2D52-8CEA-4825-9D64-231448D0F69F}" type="pres">
      <dgm:prSet presAssocID="{B08EFCBD-E9A9-4A7B-8007-D7A0C87AB1B8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E21881-5440-40DD-A8FA-67CD6C2F9DA8}" type="pres">
      <dgm:prSet presAssocID="{F5A872A6-75C4-419F-B077-404687B8E158}" presName="hSp" presStyleCnt="0"/>
      <dgm:spPr/>
    </dgm:pt>
    <dgm:pt modelId="{D1AE2BCF-C376-4AA7-ADEF-8E463461B6DA}" type="pres">
      <dgm:prSet presAssocID="{FCBE72F5-6C0F-432F-AAA6-045B08795271}" presName="vertFlow" presStyleCnt="0"/>
      <dgm:spPr/>
    </dgm:pt>
    <dgm:pt modelId="{EEB4FB44-238D-481F-80C2-C500E5AE6AE3}" type="pres">
      <dgm:prSet presAssocID="{FCBE72F5-6C0F-432F-AAA6-045B08795271}" presName="header" presStyleLbl="node1" presStyleIdx="1" presStyleCnt="3"/>
      <dgm:spPr/>
      <dgm:t>
        <a:bodyPr/>
        <a:lstStyle/>
        <a:p>
          <a:endParaRPr lang="cs-CZ"/>
        </a:p>
      </dgm:t>
    </dgm:pt>
    <dgm:pt modelId="{1051CF73-9C45-415A-8755-A205415F6F1F}" type="pres">
      <dgm:prSet presAssocID="{A073B6F2-01F2-4251-9C4C-E6E4F9E7E63C}" presName="parTrans" presStyleLbl="sibTrans2D1" presStyleIdx="4" presStyleCnt="9"/>
      <dgm:spPr/>
      <dgm:t>
        <a:bodyPr/>
        <a:lstStyle/>
        <a:p>
          <a:endParaRPr lang="cs-CZ"/>
        </a:p>
      </dgm:t>
    </dgm:pt>
    <dgm:pt modelId="{42146E44-7B89-460C-9AA8-2B508B0FE2F5}" type="pres">
      <dgm:prSet presAssocID="{DC3E1ADC-2F25-4433-80E4-D8709B9B3343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73B618-CE27-45BF-B6D1-A70A9AA91C71}" type="pres">
      <dgm:prSet presAssocID="{3F131010-59C6-4C15-B1B7-3B24FDD810C8}" presName="sibTrans" presStyleLbl="sibTrans2D1" presStyleIdx="5" presStyleCnt="9"/>
      <dgm:spPr/>
      <dgm:t>
        <a:bodyPr/>
        <a:lstStyle/>
        <a:p>
          <a:endParaRPr lang="cs-CZ"/>
        </a:p>
      </dgm:t>
    </dgm:pt>
    <dgm:pt modelId="{534587A1-C7A8-4C67-816B-F43CD2B2AB06}" type="pres">
      <dgm:prSet presAssocID="{D3DB05A1-31AC-4680-929A-B0986ACCA3CF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CAC4BD-BAE0-4FF1-8762-E483304475EF}" type="pres">
      <dgm:prSet presAssocID="{E4B2F62C-16E9-4B45-AC19-60EB36AAC4B5}" presName="sibTrans" presStyleLbl="sibTrans2D1" presStyleIdx="6" presStyleCnt="9"/>
      <dgm:spPr/>
      <dgm:t>
        <a:bodyPr/>
        <a:lstStyle/>
        <a:p>
          <a:endParaRPr lang="cs-CZ"/>
        </a:p>
      </dgm:t>
    </dgm:pt>
    <dgm:pt modelId="{3EFEB0AF-7171-4E1F-8A79-87018D90E207}" type="pres">
      <dgm:prSet presAssocID="{49F98F9F-BB07-46EE-A66E-AC69BD7C7346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1947D9-F7AB-4EA6-BCD5-84B14A3F4776}" type="pres">
      <dgm:prSet presAssocID="{8A6C542D-3555-4BFC-AA01-1A7AC83C8CCF}" presName="sibTrans" presStyleLbl="sibTrans2D1" presStyleIdx="7" presStyleCnt="9"/>
      <dgm:spPr/>
      <dgm:t>
        <a:bodyPr/>
        <a:lstStyle/>
        <a:p>
          <a:endParaRPr lang="cs-CZ"/>
        </a:p>
      </dgm:t>
    </dgm:pt>
    <dgm:pt modelId="{60749F4C-CFCC-49F7-9B60-6862B4870A58}" type="pres">
      <dgm:prSet presAssocID="{599B0C88-E40B-4C6E-AACC-0AAE31201051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955BEF-DEC1-4A1F-A92B-16222F76E5C0}" type="pres">
      <dgm:prSet presAssocID="{FCBE72F5-6C0F-432F-AAA6-045B08795271}" presName="hSp" presStyleCnt="0"/>
      <dgm:spPr/>
    </dgm:pt>
    <dgm:pt modelId="{023FAED0-1297-4C26-A8DD-CA783334DE50}" type="pres">
      <dgm:prSet presAssocID="{D089818D-9DF6-44D3-ADE8-3D0F202EE5B9}" presName="vertFlow" presStyleCnt="0"/>
      <dgm:spPr/>
    </dgm:pt>
    <dgm:pt modelId="{9171961B-FCD4-4858-8C30-CCB3CD13B2CB}" type="pres">
      <dgm:prSet presAssocID="{D089818D-9DF6-44D3-ADE8-3D0F202EE5B9}" presName="header" presStyleLbl="node1" presStyleIdx="2" presStyleCnt="3"/>
      <dgm:spPr/>
      <dgm:t>
        <a:bodyPr/>
        <a:lstStyle/>
        <a:p>
          <a:endParaRPr lang="cs-CZ"/>
        </a:p>
      </dgm:t>
    </dgm:pt>
    <dgm:pt modelId="{F0F28E68-C572-4198-BF71-12C59DA8D897}" type="pres">
      <dgm:prSet presAssocID="{CD5A0700-626E-4B59-9D46-1866E721AB7B}" presName="parTrans" presStyleLbl="sibTrans2D1" presStyleIdx="8" presStyleCnt="9"/>
      <dgm:spPr/>
      <dgm:t>
        <a:bodyPr/>
        <a:lstStyle/>
        <a:p>
          <a:endParaRPr lang="cs-CZ"/>
        </a:p>
      </dgm:t>
    </dgm:pt>
    <dgm:pt modelId="{75BC0BDD-F5BA-446D-820D-F0FD5F5C6096}" type="pres">
      <dgm:prSet presAssocID="{DDEF724C-89C0-47C4-A35C-DDBFA8DE8402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EC90A91-0A65-4026-833A-17C3F6F650BB}" type="presOf" srcId="{D3DB05A1-31AC-4680-929A-B0986ACCA3CF}" destId="{534587A1-C7A8-4C67-816B-F43CD2B2AB06}" srcOrd="0" destOrd="0" presId="urn:microsoft.com/office/officeart/2005/8/layout/lProcess1"/>
    <dgm:cxn modelId="{B8EF3F69-D7A8-4186-AA43-97D26167BB96}" type="presOf" srcId="{8A6C542D-3555-4BFC-AA01-1A7AC83C8CCF}" destId="{841947D9-F7AB-4EA6-BCD5-84B14A3F4776}" srcOrd="0" destOrd="0" presId="urn:microsoft.com/office/officeart/2005/8/layout/lProcess1"/>
    <dgm:cxn modelId="{DFE940A3-FCAE-4DB2-A5F0-4948479107B4}" type="presOf" srcId="{4AE04713-FADD-4D4A-A586-E5284B513EBC}" destId="{240C948A-702F-488A-B17C-BA97037DB449}" srcOrd="0" destOrd="0" presId="urn:microsoft.com/office/officeart/2005/8/layout/lProcess1"/>
    <dgm:cxn modelId="{4415F676-1E35-4186-8C04-602C17092C04}" type="presOf" srcId="{FCBE72F5-6C0F-432F-AAA6-045B08795271}" destId="{EEB4FB44-238D-481F-80C2-C500E5AE6AE3}" srcOrd="0" destOrd="0" presId="urn:microsoft.com/office/officeart/2005/8/layout/lProcess1"/>
    <dgm:cxn modelId="{3048BC45-70D6-4CA0-BAE6-3A0C2A41E7B0}" srcId="{FCBE72F5-6C0F-432F-AAA6-045B08795271}" destId="{DC3E1ADC-2F25-4433-80E4-D8709B9B3343}" srcOrd="0" destOrd="0" parTransId="{A073B6F2-01F2-4251-9C4C-E6E4F9E7E63C}" sibTransId="{3F131010-59C6-4C15-B1B7-3B24FDD810C8}"/>
    <dgm:cxn modelId="{62618D70-CA5B-4C73-9449-FCFF2124B565}" srcId="{8CD2CC0E-31A8-42DE-AE37-D6DF9155FC3D}" destId="{FCBE72F5-6C0F-432F-AAA6-045B08795271}" srcOrd="1" destOrd="0" parTransId="{CB050555-CB23-4EB7-8D57-0A321D14857D}" sibTransId="{69C2D401-6F09-4021-89B2-0435D9A7D162}"/>
    <dgm:cxn modelId="{F7AFC958-98C3-4CB5-9201-C8ABDBF4BB5A}" type="presOf" srcId="{A073B6F2-01F2-4251-9C4C-E6E4F9E7E63C}" destId="{1051CF73-9C45-415A-8755-A205415F6F1F}" srcOrd="0" destOrd="0" presId="urn:microsoft.com/office/officeart/2005/8/layout/lProcess1"/>
    <dgm:cxn modelId="{EDDBEA70-B7F1-42BC-9CE4-4E3C22D2635F}" type="presOf" srcId="{6707F9DA-96C4-40D1-B42F-3A4445B7DFD0}" destId="{9E289A3B-E4BB-4421-936B-3069DE8D544A}" srcOrd="0" destOrd="0" presId="urn:microsoft.com/office/officeart/2005/8/layout/lProcess1"/>
    <dgm:cxn modelId="{05FF26EE-5FBF-4B01-9E10-929C154A9B4D}" type="presOf" srcId="{8CD2CC0E-31A8-42DE-AE37-D6DF9155FC3D}" destId="{A0F357F9-C09E-4CEC-A4FE-3B14F0B11DB6}" srcOrd="0" destOrd="0" presId="urn:microsoft.com/office/officeart/2005/8/layout/lProcess1"/>
    <dgm:cxn modelId="{CE897AEC-D704-47E8-BBDF-E2B647D76EF6}" srcId="{FCBE72F5-6C0F-432F-AAA6-045B08795271}" destId="{49F98F9F-BB07-46EE-A66E-AC69BD7C7346}" srcOrd="2" destOrd="0" parTransId="{5634E189-FF9B-4A7A-9139-DE66AD1BC06F}" sibTransId="{8A6C542D-3555-4BFC-AA01-1A7AC83C8CCF}"/>
    <dgm:cxn modelId="{88C44554-CC3B-4393-A77B-9010674B167A}" srcId="{FCBE72F5-6C0F-432F-AAA6-045B08795271}" destId="{D3DB05A1-31AC-4680-929A-B0986ACCA3CF}" srcOrd="1" destOrd="0" parTransId="{EA7860B0-9FEC-4677-BCE8-F3CA81D34849}" sibTransId="{E4B2F62C-16E9-4B45-AC19-60EB36AAC4B5}"/>
    <dgm:cxn modelId="{667F4B5D-CE6F-4D59-AC8E-EB3DF445F878}" srcId="{8CD2CC0E-31A8-42DE-AE37-D6DF9155FC3D}" destId="{F5A872A6-75C4-419F-B077-404687B8E158}" srcOrd="0" destOrd="0" parTransId="{D00E87EE-2599-4500-B683-1B67BBE79928}" sibTransId="{6C94914C-9642-4924-BF41-5E4C6336845E}"/>
    <dgm:cxn modelId="{86E35779-6594-4C2A-BF7B-554665A68ACB}" srcId="{F5A872A6-75C4-419F-B077-404687B8E158}" destId="{4AE04713-FADD-4D4A-A586-E5284B513EBC}" srcOrd="0" destOrd="0" parTransId="{12B41D43-4D0B-42EF-A656-9904673A347C}" sibTransId="{DE7CF225-8449-4B01-8F19-9AAC67181E0F}"/>
    <dgm:cxn modelId="{0A0D8C8B-F3CC-4060-B92B-67532EF3A6FD}" srcId="{FCBE72F5-6C0F-432F-AAA6-045B08795271}" destId="{599B0C88-E40B-4C6E-AACC-0AAE31201051}" srcOrd="3" destOrd="0" parTransId="{82BFA222-D29E-4E47-AEC2-4DB40F442E5E}" sibTransId="{06908E72-A4F2-4724-92DD-513501217D2D}"/>
    <dgm:cxn modelId="{FEE68841-4F28-4012-A407-D0E67ADD1F6B}" type="presOf" srcId="{3F131010-59C6-4C15-B1B7-3B24FDD810C8}" destId="{1173B618-CE27-45BF-B6D1-A70A9AA91C71}" srcOrd="0" destOrd="0" presId="urn:microsoft.com/office/officeart/2005/8/layout/lProcess1"/>
    <dgm:cxn modelId="{0F30E2AC-36F7-47AB-B606-45C0BD470FDA}" type="presOf" srcId="{56BEFBF6-FFCD-4D72-A564-CF85A182E0DF}" destId="{44DA3165-5890-435C-9D7D-57B3AE7AB638}" srcOrd="0" destOrd="0" presId="urn:microsoft.com/office/officeart/2005/8/layout/lProcess1"/>
    <dgm:cxn modelId="{7896AE3B-6818-4520-99FC-9208B921AABD}" type="presOf" srcId="{F19A9258-34EF-410A-8B5B-4FCDE0F81DCB}" destId="{C9125580-BD56-4E5C-999D-FD5343716F2C}" srcOrd="0" destOrd="0" presId="urn:microsoft.com/office/officeart/2005/8/layout/lProcess1"/>
    <dgm:cxn modelId="{A838E8AF-0757-42FC-B742-185CEF85773E}" type="presOf" srcId="{F5A872A6-75C4-419F-B077-404687B8E158}" destId="{6CADB3F1-9BDC-468C-9DC3-92BD9C717D37}" srcOrd="0" destOrd="0" presId="urn:microsoft.com/office/officeart/2005/8/layout/lProcess1"/>
    <dgm:cxn modelId="{24EF85FB-70EE-46E1-9893-B42F528EB6E4}" srcId="{D089818D-9DF6-44D3-ADE8-3D0F202EE5B9}" destId="{DDEF724C-89C0-47C4-A35C-DDBFA8DE8402}" srcOrd="0" destOrd="0" parTransId="{CD5A0700-626E-4B59-9D46-1866E721AB7B}" sibTransId="{9AD12857-DA74-4A48-9A79-B2C8BF8DA503}"/>
    <dgm:cxn modelId="{E730EDED-A375-4833-ABA3-0B3F2BD6825A}" type="presOf" srcId="{B08EFCBD-E9A9-4A7B-8007-D7A0C87AB1B8}" destId="{156D2D52-8CEA-4825-9D64-231448D0F69F}" srcOrd="0" destOrd="0" presId="urn:microsoft.com/office/officeart/2005/8/layout/lProcess1"/>
    <dgm:cxn modelId="{0E090773-8E9D-4CF8-B323-B24174D32442}" type="presOf" srcId="{8B9D6589-C7E1-4374-87E6-91382B0150F1}" destId="{1D792757-B87E-444D-AB94-68DDD1C3BFB2}" srcOrd="0" destOrd="0" presId="urn:microsoft.com/office/officeart/2005/8/layout/lProcess1"/>
    <dgm:cxn modelId="{6C24B679-30D4-4C27-9339-A4944BF4D7B1}" type="presOf" srcId="{12B41D43-4D0B-42EF-A656-9904673A347C}" destId="{D429849E-3BC7-4AF4-AC3A-75AB6263FB7D}" srcOrd="0" destOrd="0" presId="urn:microsoft.com/office/officeart/2005/8/layout/lProcess1"/>
    <dgm:cxn modelId="{5BC2C777-070E-4C31-B604-5C8ADED06215}" type="presOf" srcId="{DE7CF225-8449-4B01-8F19-9AAC67181E0F}" destId="{4111432B-DA5C-4821-BD3F-3207A7060BD7}" srcOrd="0" destOrd="0" presId="urn:microsoft.com/office/officeart/2005/8/layout/lProcess1"/>
    <dgm:cxn modelId="{A1CC7EA3-CC67-4922-AB86-712D480C0B6B}" type="presOf" srcId="{599B0C88-E40B-4C6E-AACC-0AAE31201051}" destId="{60749F4C-CFCC-49F7-9B60-6862B4870A58}" srcOrd="0" destOrd="0" presId="urn:microsoft.com/office/officeart/2005/8/layout/lProcess1"/>
    <dgm:cxn modelId="{5AAAA47E-277B-4E26-9659-F68BCFF6816E}" srcId="{F5A872A6-75C4-419F-B077-404687B8E158}" destId="{8B9D6589-C7E1-4374-87E6-91382B0150F1}" srcOrd="2" destOrd="0" parTransId="{49F9CC44-B97E-4946-BF94-194F4CD34800}" sibTransId="{6707F9DA-96C4-40D1-B42F-3A4445B7DFD0}"/>
    <dgm:cxn modelId="{4B3D218C-912B-47E4-A46F-B393AB0CC230}" type="presOf" srcId="{DDEF724C-89C0-47C4-A35C-DDBFA8DE8402}" destId="{75BC0BDD-F5BA-446D-820D-F0FD5F5C6096}" srcOrd="0" destOrd="0" presId="urn:microsoft.com/office/officeart/2005/8/layout/lProcess1"/>
    <dgm:cxn modelId="{5034F6EA-8BF7-4AE2-B982-858E319E580D}" type="presOf" srcId="{CD5A0700-626E-4B59-9D46-1866E721AB7B}" destId="{F0F28E68-C572-4198-BF71-12C59DA8D897}" srcOrd="0" destOrd="0" presId="urn:microsoft.com/office/officeart/2005/8/layout/lProcess1"/>
    <dgm:cxn modelId="{EFA90ED4-923B-486C-BF51-CAD8786D7E66}" srcId="{F5A872A6-75C4-419F-B077-404687B8E158}" destId="{B08EFCBD-E9A9-4A7B-8007-D7A0C87AB1B8}" srcOrd="3" destOrd="0" parTransId="{02B1E3B6-E77A-4C3B-93C5-6C49E45B771F}" sibTransId="{C250B363-B6C8-466A-948D-35BDBF196D2B}"/>
    <dgm:cxn modelId="{4CA280AC-B766-4E51-9B8D-4FB8043FB5BD}" type="presOf" srcId="{E4B2F62C-16E9-4B45-AC19-60EB36AAC4B5}" destId="{E2CAC4BD-BAE0-4FF1-8762-E483304475EF}" srcOrd="0" destOrd="0" presId="urn:microsoft.com/office/officeart/2005/8/layout/lProcess1"/>
    <dgm:cxn modelId="{BB239C0D-A94F-45E0-B2C7-4FE883081DBE}" srcId="{F5A872A6-75C4-419F-B077-404687B8E158}" destId="{F19A9258-34EF-410A-8B5B-4FCDE0F81DCB}" srcOrd="1" destOrd="0" parTransId="{A021DFA3-057B-4068-9541-ADEC7F4FB988}" sibTransId="{56BEFBF6-FFCD-4D72-A564-CF85A182E0DF}"/>
    <dgm:cxn modelId="{1B2E131D-27EB-448F-9FF8-BD3AD0F67331}" type="presOf" srcId="{D089818D-9DF6-44D3-ADE8-3D0F202EE5B9}" destId="{9171961B-FCD4-4858-8C30-CCB3CD13B2CB}" srcOrd="0" destOrd="0" presId="urn:microsoft.com/office/officeart/2005/8/layout/lProcess1"/>
    <dgm:cxn modelId="{7EBFA42A-506C-4036-92B6-A459396D7565}" srcId="{8CD2CC0E-31A8-42DE-AE37-D6DF9155FC3D}" destId="{D089818D-9DF6-44D3-ADE8-3D0F202EE5B9}" srcOrd="2" destOrd="0" parTransId="{9E5320A3-6514-4988-BFC0-B2A43CB3F99F}" sibTransId="{D1E343BD-4068-4C36-BDFF-B700A0E8B2C1}"/>
    <dgm:cxn modelId="{9264527D-D1E9-429C-8D0C-660F8470C669}" type="presOf" srcId="{DC3E1ADC-2F25-4433-80E4-D8709B9B3343}" destId="{42146E44-7B89-460C-9AA8-2B508B0FE2F5}" srcOrd="0" destOrd="0" presId="urn:microsoft.com/office/officeart/2005/8/layout/lProcess1"/>
    <dgm:cxn modelId="{4849CCB0-0FA0-4F17-AD2D-7F0F66749EDE}" type="presOf" srcId="{49F98F9F-BB07-46EE-A66E-AC69BD7C7346}" destId="{3EFEB0AF-7171-4E1F-8A79-87018D90E207}" srcOrd="0" destOrd="0" presId="urn:microsoft.com/office/officeart/2005/8/layout/lProcess1"/>
    <dgm:cxn modelId="{092FABD3-5F0E-4B43-BB65-CB15464C5EBA}" type="presParOf" srcId="{A0F357F9-C09E-4CEC-A4FE-3B14F0B11DB6}" destId="{4F7E171E-96A3-4F34-8B45-560073488361}" srcOrd="0" destOrd="0" presId="urn:microsoft.com/office/officeart/2005/8/layout/lProcess1"/>
    <dgm:cxn modelId="{DF021593-8203-41DF-AE26-50270071823E}" type="presParOf" srcId="{4F7E171E-96A3-4F34-8B45-560073488361}" destId="{6CADB3F1-9BDC-468C-9DC3-92BD9C717D37}" srcOrd="0" destOrd="0" presId="urn:microsoft.com/office/officeart/2005/8/layout/lProcess1"/>
    <dgm:cxn modelId="{FF8BF5B6-6B01-4BF3-82BF-A14583853C76}" type="presParOf" srcId="{4F7E171E-96A3-4F34-8B45-560073488361}" destId="{D429849E-3BC7-4AF4-AC3A-75AB6263FB7D}" srcOrd="1" destOrd="0" presId="urn:microsoft.com/office/officeart/2005/8/layout/lProcess1"/>
    <dgm:cxn modelId="{9016A220-B1B2-49B2-B04F-8293C31B848E}" type="presParOf" srcId="{4F7E171E-96A3-4F34-8B45-560073488361}" destId="{240C948A-702F-488A-B17C-BA97037DB449}" srcOrd="2" destOrd="0" presId="urn:microsoft.com/office/officeart/2005/8/layout/lProcess1"/>
    <dgm:cxn modelId="{B9EC98B3-9B53-4AA3-B85C-1E39A284FE08}" type="presParOf" srcId="{4F7E171E-96A3-4F34-8B45-560073488361}" destId="{4111432B-DA5C-4821-BD3F-3207A7060BD7}" srcOrd="3" destOrd="0" presId="urn:microsoft.com/office/officeart/2005/8/layout/lProcess1"/>
    <dgm:cxn modelId="{22D3DF96-DBB5-493C-9856-3DF333CC004B}" type="presParOf" srcId="{4F7E171E-96A3-4F34-8B45-560073488361}" destId="{C9125580-BD56-4E5C-999D-FD5343716F2C}" srcOrd="4" destOrd="0" presId="urn:microsoft.com/office/officeart/2005/8/layout/lProcess1"/>
    <dgm:cxn modelId="{64DAABF4-A763-419D-BE1C-B18E74626D9C}" type="presParOf" srcId="{4F7E171E-96A3-4F34-8B45-560073488361}" destId="{44DA3165-5890-435C-9D7D-57B3AE7AB638}" srcOrd="5" destOrd="0" presId="urn:microsoft.com/office/officeart/2005/8/layout/lProcess1"/>
    <dgm:cxn modelId="{3F45C0BA-490A-480B-B21A-5B032472D929}" type="presParOf" srcId="{4F7E171E-96A3-4F34-8B45-560073488361}" destId="{1D792757-B87E-444D-AB94-68DDD1C3BFB2}" srcOrd="6" destOrd="0" presId="urn:microsoft.com/office/officeart/2005/8/layout/lProcess1"/>
    <dgm:cxn modelId="{018F0F58-051F-4F1F-8C99-A7F96B1781D8}" type="presParOf" srcId="{4F7E171E-96A3-4F34-8B45-560073488361}" destId="{9E289A3B-E4BB-4421-936B-3069DE8D544A}" srcOrd="7" destOrd="0" presId="urn:microsoft.com/office/officeart/2005/8/layout/lProcess1"/>
    <dgm:cxn modelId="{D41F92D2-917F-4DEB-A0FC-5E75F5A34CCE}" type="presParOf" srcId="{4F7E171E-96A3-4F34-8B45-560073488361}" destId="{156D2D52-8CEA-4825-9D64-231448D0F69F}" srcOrd="8" destOrd="0" presId="urn:microsoft.com/office/officeart/2005/8/layout/lProcess1"/>
    <dgm:cxn modelId="{92C3D51F-7A19-4213-B3F7-97E553D61F35}" type="presParOf" srcId="{A0F357F9-C09E-4CEC-A4FE-3B14F0B11DB6}" destId="{70E21881-5440-40DD-A8FA-67CD6C2F9DA8}" srcOrd="1" destOrd="0" presId="urn:microsoft.com/office/officeart/2005/8/layout/lProcess1"/>
    <dgm:cxn modelId="{05F77C7A-6E0D-4B97-9793-13BD62B1658C}" type="presParOf" srcId="{A0F357F9-C09E-4CEC-A4FE-3B14F0B11DB6}" destId="{D1AE2BCF-C376-4AA7-ADEF-8E463461B6DA}" srcOrd="2" destOrd="0" presId="urn:microsoft.com/office/officeart/2005/8/layout/lProcess1"/>
    <dgm:cxn modelId="{48F1176E-BFD3-4D3C-A6B3-9C1C33BFCAAC}" type="presParOf" srcId="{D1AE2BCF-C376-4AA7-ADEF-8E463461B6DA}" destId="{EEB4FB44-238D-481F-80C2-C500E5AE6AE3}" srcOrd="0" destOrd="0" presId="urn:microsoft.com/office/officeart/2005/8/layout/lProcess1"/>
    <dgm:cxn modelId="{3BE253A5-F35F-4060-A55A-64A70D13A44F}" type="presParOf" srcId="{D1AE2BCF-C376-4AA7-ADEF-8E463461B6DA}" destId="{1051CF73-9C45-415A-8755-A205415F6F1F}" srcOrd="1" destOrd="0" presId="urn:microsoft.com/office/officeart/2005/8/layout/lProcess1"/>
    <dgm:cxn modelId="{2CF44C12-B323-4230-A1CB-84E9F51E26A1}" type="presParOf" srcId="{D1AE2BCF-C376-4AA7-ADEF-8E463461B6DA}" destId="{42146E44-7B89-460C-9AA8-2B508B0FE2F5}" srcOrd="2" destOrd="0" presId="urn:microsoft.com/office/officeart/2005/8/layout/lProcess1"/>
    <dgm:cxn modelId="{65EBC5AB-E2C1-4B82-ADCD-12D2D6A79103}" type="presParOf" srcId="{D1AE2BCF-C376-4AA7-ADEF-8E463461B6DA}" destId="{1173B618-CE27-45BF-B6D1-A70A9AA91C71}" srcOrd="3" destOrd="0" presId="urn:microsoft.com/office/officeart/2005/8/layout/lProcess1"/>
    <dgm:cxn modelId="{4EDEAF98-117E-42A0-8FA4-64940D05CB82}" type="presParOf" srcId="{D1AE2BCF-C376-4AA7-ADEF-8E463461B6DA}" destId="{534587A1-C7A8-4C67-816B-F43CD2B2AB06}" srcOrd="4" destOrd="0" presId="urn:microsoft.com/office/officeart/2005/8/layout/lProcess1"/>
    <dgm:cxn modelId="{EE96CF1E-FA78-4B9A-A22D-4E779ADCC83C}" type="presParOf" srcId="{D1AE2BCF-C376-4AA7-ADEF-8E463461B6DA}" destId="{E2CAC4BD-BAE0-4FF1-8762-E483304475EF}" srcOrd="5" destOrd="0" presId="urn:microsoft.com/office/officeart/2005/8/layout/lProcess1"/>
    <dgm:cxn modelId="{E342A368-5957-404F-BA00-26EF5EC484B4}" type="presParOf" srcId="{D1AE2BCF-C376-4AA7-ADEF-8E463461B6DA}" destId="{3EFEB0AF-7171-4E1F-8A79-87018D90E207}" srcOrd="6" destOrd="0" presId="urn:microsoft.com/office/officeart/2005/8/layout/lProcess1"/>
    <dgm:cxn modelId="{5525EB05-F0C6-42E3-B9C9-27F7AEDA431A}" type="presParOf" srcId="{D1AE2BCF-C376-4AA7-ADEF-8E463461B6DA}" destId="{841947D9-F7AB-4EA6-BCD5-84B14A3F4776}" srcOrd="7" destOrd="0" presId="urn:microsoft.com/office/officeart/2005/8/layout/lProcess1"/>
    <dgm:cxn modelId="{D8342965-568A-41A5-909C-7A3E459FD389}" type="presParOf" srcId="{D1AE2BCF-C376-4AA7-ADEF-8E463461B6DA}" destId="{60749F4C-CFCC-49F7-9B60-6862B4870A58}" srcOrd="8" destOrd="0" presId="urn:microsoft.com/office/officeart/2005/8/layout/lProcess1"/>
    <dgm:cxn modelId="{D9AB38AB-9A3C-4133-866F-8BD9CC74425E}" type="presParOf" srcId="{A0F357F9-C09E-4CEC-A4FE-3B14F0B11DB6}" destId="{1A955BEF-DEC1-4A1F-A92B-16222F76E5C0}" srcOrd="3" destOrd="0" presId="urn:microsoft.com/office/officeart/2005/8/layout/lProcess1"/>
    <dgm:cxn modelId="{81F325F3-9B24-4811-B606-CB60D9372AED}" type="presParOf" srcId="{A0F357F9-C09E-4CEC-A4FE-3B14F0B11DB6}" destId="{023FAED0-1297-4C26-A8DD-CA783334DE50}" srcOrd="4" destOrd="0" presId="urn:microsoft.com/office/officeart/2005/8/layout/lProcess1"/>
    <dgm:cxn modelId="{859E3758-C8FA-48E3-9B89-6D45A47C5248}" type="presParOf" srcId="{023FAED0-1297-4C26-A8DD-CA783334DE50}" destId="{9171961B-FCD4-4858-8C30-CCB3CD13B2CB}" srcOrd="0" destOrd="0" presId="urn:microsoft.com/office/officeart/2005/8/layout/lProcess1"/>
    <dgm:cxn modelId="{0BA4E330-7FA5-4B5B-9A64-8461E205C323}" type="presParOf" srcId="{023FAED0-1297-4C26-A8DD-CA783334DE50}" destId="{F0F28E68-C572-4198-BF71-12C59DA8D897}" srcOrd="1" destOrd="0" presId="urn:microsoft.com/office/officeart/2005/8/layout/lProcess1"/>
    <dgm:cxn modelId="{B8C69C72-23DA-444C-92DB-EF5503FBB239}" type="presParOf" srcId="{023FAED0-1297-4C26-A8DD-CA783334DE50}" destId="{75BC0BDD-F5BA-446D-820D-F0FD5F5C6096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01CBCA2-7838-432D-8BF3-E698FC4AD83D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C65A92E9-D827-4083-8BD8-00FBA8559EAB}">
      <dgm:prSet phldrT="[Text]"/>
      <dgm:spPr/>
      <dgm:t>
        <a:bodyPr/>
        <a:lstStyle/>
        <a:p>
          <a:r>
            <a:rPr lang="cs-CZ" smtClean="0"/>
            <a:t>Ne – pouze ECTs ze zahraničních předmětů.</a:t>
          </a:r>
          <a:endParaRPr lang="cs-CZ" dirty="0"/>
        </a:p>
      </dgm:t>
    </dgm:pt>
    <dgm:pt modelId="{F8B26AB4-DFAB-4A2B-A36D-13DF3BC70CB7}" type="parTrans" cxnId="{1A778A7A-00A9-48B5-8469-D93DFA6079F0}">
      <dgm:prSet/>
      <dgm:spPr/>
      <dgm:t>
        <a:bodyPr/>
        <a:lstStyle/>
        <a:p>
          <a:endParaRPr lang="cs-CZ"/>
        </a:p>
      </dgm:t>
    </dgm:pt>
    <dgm:pt modelId="{E8DECF1A-F917-428B-8CDF-F9177449DDF6}" type="sibTrans" cxnId="{1A778A7A-00A9-48B5-8469-D93DFA6079F0}">
      <dgm:prSet/>
      <dgm:spPr/>
      <dgm:t>
        <a:bodyPr/>
        <a:lstStyle/>
        <a:p>
          <a:endParaRPr lang="cs-CZ"/>
        </a:p>
      </dgm:t>
    </dgm:pt>
    <dgm:pt modelId="{3937344D-E2BF-41F4-BAF7-64F4C336E4CD}">
      <dgm:prSet phldrT="[Text]"/>
      <dgm:spPr/>
      <dgm:t>
        <a:bodyPr/>
        <a:lstStyle/>
        <a:p>
          <a:r>
            <a:rPr lang="cs-CZ" dirty="0" smtClean="0"/>
            <a:t>Co když mám v ekvivalentech i </a:t>
          </a:r>
          <a:r>
            <a:rPr lang="cs-CZ" i="1" dirty="0" smtClean="0"/>
            <a:t>volitelný předmět </a:t>
          </a:r>
          <a:r>
            <a:rPr lang="cs-CZ" dirty="0" smtClean="0"/>
            <a:t>z </a:t>
          </a:r>
          <a:r>
            <a:rPr lang="cs-CZ" b="1" i="1" dirty="0" smtClean="0"/>
            <a:t>českého studijního plánu</a:t>
          </a:r>
          <a:r>
            <a:rPr lang="cs-CZ" dirty="0" smtClean="0"/>
            <a:t>? </a:t>
          </a:r>
          <a:endParaRPr lang="cs-CZ" dirty="0"/>
        </a:p>
      </dgm:t>
    </dgm:pt>
    <dgm:pt modelId="{53212C69-BBBD-4106-8AE6-12E90F7F602A}" type="parTrans" cxnId="{A5C95DE6-F1E9-4FBD-8CBC-2DBD0D891EB1}">
      <dgm:prSet/>
      <dgm:spPr/>
      <dgm:t>
        <a:bodyPr/>
        <a:lstStyle/>
        <a:p>
          <a:endParaRPr lang="cs-CZ"/>
        </a:p>
      </dgm:t>
    </dgm:pt>
    <dgm:pt modelId="{D55C8792-57F5-4277-AC2A-A8E39812A89C}" type="sibTrans" cxnId="{A5C95DE6-F1E9-4FBD-8CBC-2DBD0D891EB1}">
      <dgm:prSet/>
      <dgm:spPr/>
      <dgm:t>
        <a:bodyPr/>
        <a:lstStyle/>
        <a:p>
          <a:endParaRPr lang="cs-CZ"/>
        </a:p>
      </dgm:t>
    </dgm:pt>
    <dgm:pt modelId="{CE3FB255-87A4-46D4-8206-D4B745C5FCDB}">
      <dgm:prSet phldrT="[Text]"/>
      <dgm:spPr/>
      <dgm:t>
        <a:bodyPr/>
        <a:lstStyle/>
        <a:p>
          <a:r>
            <a:rPr lang="cs-CZ" dirty="0" smtClean="0"/>
            <a:t>Tento předmět také vypisujete do formuláře </a:t>
          </a:r>
          <a:r>
            <a:rPr lang="cs-CZ" b="1" dirty="0" smtClean="0"/>
            <a:t>„Uznání P a PV předmětů“</a:t>
          </a:r>
          <a:r>
            <a:rPr lang="cs-CZ" dirty="0" smtClean="0"/>
            <a:t>! Je nutné schválení vyučujícího / garanta stejně jako u P a PV.</a:t>
          </a:r>
          <a:endParaRPr lang="cs-CZ" dirty="0"/>
        </a:p>
      </dgm:t>
    </dgm:pt>
    <dgm:pt modelId="{407C48F3-D769-4955-A9D3-FDD9AAB11D72}" type="parTrans" cxnId="{95DB884A-4249-4548-BD80-09D20B6B07BB}">
      <dgm:prSet/>
      <dgm:spPr/>
      <dgm:t>
        <a:bodyPr/>
        <a:lstStyle/>
        <a:p>
          <a:endParaRPr lang="cs-CZ"/>
        </a:p>
      </dgm:t>
    </dgm:pt>
    <dgm:pt modelId="{4EFC35CB-B2EE-4751-AC83-454C87BFEA00}" type="sibTrans" cxnId="{95DB884A-4249-4548-BD80-09D20B6B07BB}">
      <dgm:prSet/>
      <dgm:spPr/>
      <dgm:t>
        <a:bodyPr/>
        <a:lstStyle/>
        <a:p>
          <a:endParaRPr lang="cs-CZ"/>
        </a:p>
      </dgm:t>
    </dgm:pt>
    <dgm:pt modelId="{37333631-84A3-49FB-A4E5-8656AA76C645}">
      <dgm:prSet phldrT="[Text]"/>
      <dgm:spPr/>
      <dgm:t>
        <a:bodyPr/>
        <a:lstStyle/>
        <a:p>
          <a:r>
            <a:rPr lang="cs-CZ" dirty="0" smtClean="0"/>
            <a:t>U ekvivalentů se uznávají jaké kredity?</a:t>
          </a:r>
          <a:endParaRPr lang="cs-CZ" dirty="0"/>
        </a:p>
      </dgm:t>
    </dgm:pt>
    <dgm:pt modelId="{7B812883-D060-486A-ACF0-A199D9755B80}" type="sibTrans" cxnId="{2D459DC4-AF5B-4FC8-9922-F9E35303B57E}">
      <dgm:prSet/>
      <dgm:spPr/>
      <dgm:t>
        <a:bodyPr/>
        <a:lstStyle/>
        <a:p>
          <a:endParaRPr lang="cs-CZ" dirty="0"/>
        </a:p>
      </dgm:t>
    </dgm:pt>
    <dgm:pt modelId="{93617957-1BE8-4B33-8744-703467EA43B9}" type="parTrans" cxnId="{2D459DC4-AF5B-4FC8-9922-F9E35303B57E}">
      <dgm:prSet/>
      <dgm:spPr/>
      <dgm:t>
        <a:bodyPr/>
        <a:lstStyle/>
        <a:p>
          <a:endParaRPr lang="cs-CZ"/>
        </a:p>
      </dgm:t>
    </dgm:pt>
    <dgm:pt modelId="{22FAA371-681A-43D2-8E3D-353A6437C9F2}">
      <dgm:prSet phldrT="[Text]"/>
      <dgm:spPr/>
      <dgm:t>
        <a:bodyPr/>
        <a:lstStyle/>
        <a:p>
          <a:r>
            <a:rPr lang="cs-CZ" smtClean="0"/>
            <a:t>Kredity z českých předmětů. </a:t>
          </a:r>
          <a:endParaRPr lang="cs-CZ" dirty="0"/>
        </a:p>
      </dgm:t>
    </dgm:pt>
    <dgm:pt modelId="{A0BC9DF6-5663-43D6-B6FC-C7688D0C6D46}" type="sibTrans" cxnId="{ADEF10D3-8650-4115-9E61-759B25FB8D81}">
      <dgm:prSet/>
      <dgm:spPr/>
      <dgm:t>
        <a:bodyPr/>
        <a:lstStyle/>
        <a:p>
          <a:endParaRPr lang="cs-CZ"/>
        </a:p>
      </dgm:t>
    </dgm:pt>
    <dgm:pt modelId="{0FEA54BD-22C7-458D-836A-1749F51B5722}" type="parTrans" cxnId="{ADEF10D3-8650-4115-9E61-759B25FB8D81}">
      <dgm:prSet/>
      <dgm:spPr/>
      <dgm:t>
        <a:bodyPr/>
        <a:lstStyle/>
        <a:p>
          <a:endParaRPr lang="cs-CZ"/>
        </a:p>
      </dgm:t>
    </dgm:pt>
    <dgm:pt modelId="{DF077EAB-4F42-424D-BCCB-0FB8266045F5}">
      <dgm:prSet phldrT="[Text]"/>
      <dgm:spPr/>
      <dgm:t>
        <a:bodyPr/>
        <a:lstStyle/>
        <a:p>
          <a:r>
            <a:rPr lang="cs-CZ" dirty="0" smtClean="0"/>
            <a:t>Přičítají se do minimálního požadovaného počtu </a:t>
          </a:r>
          <a:r>
            <a:rPr lang="cs-CZ" dirty="0" err="1" smtClean="0"/>
            <a:t>ECTs</a:t>
          </a:r>
          <a:r>
            <a:rPr lang="cs-CZ" dirty="0" smtClean="0"/>
            <a:t> i kredity z českých ekvivalentů? </a:t>
          </a:r>
          <a:endParaRPr lang="cs-CZ" dirty="0"/>
        </a:p>
      </dgm:t>
    </dgm:pt>
    <dgm:pt modelId="{D02282C3-95F7-4B4A-B0B5-01DE63991FE2}" type="sibTrans" cxnId="{A8FACFDE-C70E-4D08-87ED-C3AB68A8A28A}">
      <dgm:prSet custT="1"/>
      <dgm:spPr/>
      <dgm:t>
        <a:bodyPr/>
        <a:lstStyle/>
        <a:p>
          <a:endParaRPr lang="cs-CZ" sz="1300" dirty="0"/>
        </a:p>
      </dgm:t>
    </dgm:pt>
    <dgm:pt modelId="{6D559CBF-4FF7-4457-AC01-3B72B8CD444A}" type="parTrans" cxnId="{A8FACFDE-C70E-4D08-87ED-C3AB68A8A28A}">
      <dgm:prSet/>
      <dgm:spPr/>
      <dgm:t>
        <a:bodyPr/>
        <a:lstStyle/>
        <a:p>
          <a:endParaRPr lang="cs-CZ"/>
        </a:p>
      </dgm:t>
    </dgm:pt>
    <dgm:pt modelId="{51ED3030-0524-4B38-B747-93785E7A915E}">
      <dgm:prSet/>
      <dgm:spPr/>
      <dgm:t>
        <a:bodyPr/>
        <a:lstStyle/>
        <a:p>
          <a:r>
            <a:rPr lang="cs-CZ" smtClean="0"/>
            <a:t>Rozdíl ECTs ze zahraničního předmětu se převádí na volitelné kredity.</a:t>
          </a:r>
          <a:endParaRPr lang="cs-CZ"/>
        </a:p>
      </dgm:t>
    </dgm:pt>
    <dgm:pt modelId="{0FFA6469-6C8A-4B02-B8F5-DE6D4A23CC51}" type="parTrans" cxnId="{E68EADB5-5E7F-40CF-9431-51A9AC1C8010}">
      <dgm:prSet/>
      <dgm:spPr/>
      <dgm:t>
        <a:bodyPr/>
        <a:lstStyle/>
        <a:p>
          <a:endParaRPr lang="cs-CZ"/>
        </a:p>
      </dgm:t>
    </dgm:pt>
    <dgm:pt modelId="{040C78F2-4E7F-4EF6-ABFB-B5A504DA9C96}" type="sibTrans" cxnId="{E68EADB5-5E7F-40CF-9431-51A9AC1C8010}">
      <dgm:prSet/>
      <dgm:spPr/>
      <dgm:t>
        <a:bodyPr/>
        <a:lstStyle/>
        <a:p>
          <a:endParaRPr lang="cs-CZ"/>
        </a:p>
      </dgm:t>
    </dgm:pt>
    <dgm:pt modelId="{D65D7FEC-49CC-4F5D-992E-666A97137D4A}">
      <dgm:prSet phldrT="[Text]"/>
      <dgm:spPr/>
      <dgm:t>
        <a:bodyPr/>
        <a:lstStyle/>
        <a:p>
          <a:r>
            <a:rPr lang="cs-CZ" dirty="0" smtClean="0"/>
            <a:t>Kdo zanese známky z ekvivalentů do SIS?</a:t>
          </a:r>
          <a:endParaRPr lang="cs-CZ" dirty="0"/>
        </a:p>
      </dgm:t>
    </dgm:pt>
    <dgm:pt modelId="{66C66AC2-A65F-40DF-9975-B69662841978}" type="parTrans" cxnId="{79399BF0-E714-4FCE-B4F7-B46629102A08}">
      <dgm:prSet/>
      <dgm:spPr/>
      <dgm:t>
        <a:bodyPr/>
        <a:lstStyle/>
        <a:p>
          <a:endParaRPr lang="cs-CZ"/>
        </a:p>
      </dgm:t>
    </dgm:pt>
    <dgm:pt modelId="{AA78F039-390D-49EB-96AF-57ED2E9DD761}" type="sibTrans" cxnId="{79399BF0-E714-4FCE-B4F7-B46629102A08}">
      <dgm:prSet/>
      <dgm:spPr/>
      <dgm:t>
        <a:bodyPr/>
        <a:lstStyle/>
        <a:p>
          <a:endParaRPr lang="cs-CZ"/>
        </a:p>
      </dgm:t>
    </dgm:pt>
    <dgm:pt modelId="{101B7369-D700-4157-8C7B-FFB67D606830}">
      <dgm:prSet phldrT="[Text]"/>
      <dgm:spPr/>
      <dgm:t>
        <a:bodyPr/>
        <a:lstStyle/>
        <a:p>
          <a:r>
            <a:rPr lang="cs-CZ" dirty="0" smtClean="0"/>
            <a:t>Nejprve probíhá kontrola formulářů na OZV. </a:t>
          </a:r>
        </a:p>
        <a:p>
          <a:r>
            <a:rPr lang="cs-CZ" dirty="0" smtClean="0"/>
            <a:t>Následně směřují formuláře na Studijní oddělení, které známky vloží do SIS  </a:t>
          </a:r>
          <a:endParaRPr lang="cs-CZ" dirty="0"/>
        </a:p>
      </dgm:t>
    </dgm:pt>
    <dgm:pt modelId="{72B58278-53CA-4A6C-A9C9-F32FE89D4E53}" type="parTrans" cxnId="{4F1D5469-613A-4409-A755-6F4C2A0C3CE3}">
      <dgm:prSet/>
      <dgm:spPr/>
      <dgm:t>
        <a:bodyPr/>
        <a:lstStyle/>
        <a:p>
          <a:endParaRPr lang="cs-CZ"/>
        </a:p>
      </dgm:t>
    </dgm:pt>
    <dgm:pt modelId="{D2A931AC-DF97-45CB-B716-D9B0F6FE16E5}" type="sibTrans" cxnId="{4F1D5469-613A-4409-A755-6F4C2A0C3CE3}">
      <dgm:prSet/>
      <dgm:spPr/>
      <dgm:t>
        <a:bodyPr/>
        <a:lstStyle/>
        <a:p>
          <a:endParaRPr lang="cs-CZ"/>
        </a:p>
      </dgm:t>
    </dgm:pt>
    <dgm:pt modelId="{2DFC9067-1A43-40ED-BA1F-6548B384A45C}" type="pres">
      <dgm:prSet presAssocID="{501CBCA2-7838-432D-8BF3-E698FC4AD83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83BCC427-4884-49CC-A4D6-CBA67AAEC693}" type="pres">
      <dgm:prSet presAssocID="{DF077EAB-4F42-424D-BCCB-0FB8266045F5}" presName="composite" presStyleCnt="0"/>
      <dgm:spPr/>
    </dgm:pt>
    <dgm:pt modelId="{3937DE0E-1BA1-42A2-8975-9AA8176D8721}" type="pres">
      <dgm:prSet presAssocID="{DF077EAB-4F42-424D-BCCB-0FB8266045F5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E4E298-90FF-44D6-928C-AD54DDF09DAE}" type="pres">
      <dgm:prSet presAssocID="{DF077EAB-4F42-424D-BCCB-0FB8266045F5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7E4694-5F39-4A0D-A5A3-63C32581C5E8}" type="pres">
      <dgm:prSet presAssocID="{DF077EAB-4F42-424D-BCCB-0FB8266045F5}" presName="BalanceSpacing" presStyleCnt="0"/>
      <dgm:spPr/>
    </dgm:pt>
    <dgm:pt modelId="{ECBC0506-D7AF-4FF6-935A-D8E7D01A2C96}" type="pres">
      <dgm:prSet presAssocID="{DF077EAB-4F42-424D-BCCB-0FB8266045F5}" presName="BalanceSpacing1" presStyleCnt="0"/>
      <dgm:spPr/>
    </dgm:pt>
    <dgm:pt modelId="{E964AF2C-8667-4044-908D-C5386D2C3AE6}" type="pres">
      <dgm:prSet presAssocID="{D02282C3-95F7-4B4A-B0B5-01DE63991FE2}" presName="Accent1Text" presStyleLbl="node1" presStyleIdx="1" presStyleCnt="8"/>
      <dgm:spPr/>
      <dgm:t>
        <a:bodyPr/>
        <a:lstStyle/>
        <a:p>
          <a:endParaRPr lang="cs-CZ"/>
        </a:p>
      </dgm:t>
    </dgm:pt>
    <dgm:pt modelId="{39361A17-2C38-4504-B0FE-AA291067FCE2}" type="pres">
      <dgm:prSet presAssocID="{D02282C3-95F7-4B4A-B0B5-01DE63991FE2}" presName="spaceBetweenRectangles" presStyleCnt="0"/>
      <dgm:spPr/>
    </dgm:pt>
    <dgm:pt modelId="{774C3A24-3122-4158-A223-C224230B7220}" type="pres">
      <dgm:prSet presAssocID="{37333631-84A3-49FB-A4E5-8656AA76C645}" presName="composite" presStyleCnt="0"/>
      <dgm:spPr/>
    </dgm:pt>
    <dgm:pt modelId="{58847C6D-6F58-4CE1-8A3A-7E32AFE3E6E5}" type="pres">
      <dgm:prSet presAssocID="{37333631-84A3-49FB-A4E5-8656AA76C645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36D2E1-E7E0-4487-8EBB-14985F48E313}" type="pres">
      <dgm:prSet presAssocID="{37333631-84A3-49FB-A4E5-8656AA76C64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69D92F-AF0D-48B3-8C4C-F214B52CAFB8}" type="pres">
      <dgm:prSet presAssocID="{37333631-84A3-49FB-A4E5-8656AA76C645}" presName="BalanceSpacing" presStyleCnt="0"/>
      <dgm:spPr/>
    </dgm:pt>
    <dgm:pt modelId="{AB204216-6AEA-4B7F-8DCE-B191A1BE2C4D}" type="pres">
      <dgm:prSet presAssocID="{37333631-84A3-49FB-A4E5-8656AA76C645}" presName="BalanceSpacing1" presStyleCnt="0"/>
      <dgm:spPr/>
    </dgm:pt>
    <dgm:pt modelId="{E8EA6DCB-F624-4FF5-B595-E85090D76BDD}" type="pres">
      <dgm:prSet presAssocID="{7B812883-D060-486A-ACF0-A199D9755B80}" presName="Accent1Text" presStyleLbl="node1" presStyleIdx="3" presStyleCnt="8"/>
      <dgm:spPr/>
      <dgm:t>
        <a:bodyPr/>
        <a:lstStyle/>
        <a:p>
          <a:endParaRPr lang="cs-CZ"/>
        </a:p>
      </dgm:t>
    </dgm:pt>
    <dgm:pt modelId="{9FEFE32C-BF43-4160-A9F9-C07DE3222141}" type="pres">
      <dgm:prSet presAssocID="{7B812883-D060-486A-ACF0-A199D9755B80}" presName="spaceBetweenRectangles" presStyleCnt="0"/>
      <dgm:spPr/>
    </dgm:pt>
    <dgm:pt modelId="{427FF742-E6BD-4C13-8CFF-B8435ED59715}" type="pres">
      <dgm:prSet presAssocID="{3937344D-E2BF-41F4-BAF7-64F4C336E4CD}" presName="composite" presStyleCnt="0"/>
      <dgm:spPr/>
    </dgm:pt>
    <dgm:pt modelId="{08782BF6-3917-4288-8FFC-49A73E987EF1}" type="pres">
      <dgm:prSet presAssocID="{3937344D-E2BF-41F4-BAF7-64F4C336E4C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2C92AA-8ACF-47A7-AA9C-4A3422F36E4B}" type="pres">
      <dgm:prSet presAssocID="{3937344D-E2BF-41F4-BAF7-64F4C336E4C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F59972-A882-4918-AE81-5389F4FECC17}" type="pres">
      <dgm:prSet presAssocID="{3937344D-E2BF-41F4-BAF7-64F4C336E4CD}" presName="BalanceSpacing" presStyleCnt="0"/>
      <dgm:spPr/>
    </dgm:pt>
    <dgm:pt modelId="{38BDC8FC-C3D9-49C4-9E9A-E62E03F973AB}" type="pres">
      <dgm:prSet presAssocID="{3937344D-E2BF-41F4-BAF7-64F4C336E4CD}" presName="BalanceSpacing1" presStyleCnt="0"/>
      <dgm:spPr/>
    </dgm:pt>
    <dgm:pt modelId="{A5A575D7-E6FF-4A92-AE2B-A5812C60B2A9}" type="pres">
      <dgm:prSet presAssocID="{D55C8792-57F5-4277-AC2A-A8E39812A89C}" presName="Accent1Text" presStyleLbl="node1" presStyleIdx="5" presStyleCnt="8"/>
      <dgm:spPr/>
      <dgm:t>
        <a:bodyPr/>
        <a:lstStyle/>
        <a:p>
          <a:endParaRPr lang="cs-CZ"/>
        </a:p>
      </dgm:t>
    </dgm:pt>
    <dgm:pt modelId="{810F020C-6571-4AEF-A801-23F626FADF29}" type="pres">
      <dgm:prSet presAssocID="{D55C8792-57F5-4277-AC2A-A8E39812A89C}" presName="spaceBetweenRectangles" presStyleCnt="0"/>
      <dgm:spPr/>
    </dgm:pt>
    <dgm:pt modelId="{355735D5-B126-4585-A9DC-F5B93A043EFA}" type="pres">
      <dgm:prSet presAssocID="{D65D7FEC-49CC-4F5D-992E-666A97137D4A}" presName="composite" presStyleCnt="0"/>
      <dgm:spPr/>
    </dgm:pt>
    <dgm:pt modelId="{03C16D72-1354-442E-A98D-6BFED295D2D7}" type="pres">
      <dgm:prSet presAssocID="{D65D7FEC-49CC-4F5D-992E-666A97137D4A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9ED10A-6D31-4E7A-A1E3-6976135C6DCE}" type="pres">
      <dgm:prSet presAssocID="{D65D7FEC-49CC-4F5D-992E-666A97137D4A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7872AE-DF6C-4A84-B976-9729208DFB6A}" type="pres">
      <dgm:prSet presAssocID="{D65D7FEC-49CC-4F5D-992E-666A97137D4A}" presName="BalanceSpacing" presStyleCnt="0"/>
      <dgm:spPr/>
    </dgm:pt>
    <dgm:pt modelId="{F8249DD1-70F2-427E-8878-8F255AD07BC6}" type="pres">
      <dgm:prSet presAssocID="{D65D7FEC-49CC-4F5D-992E-666A97137D4A}" presName="BalanceSpacing1" presStyleCnt="0"/>
      <dgm:spPr/>
    </dgm:pt>
    <dgm:pt modelId="{B69386E7-220F-44C3-BE37-3BED3E7410F4}" type="pres">
      <dgm:prSet presAssocID="{AA78F039-390D-49EB-96AF-57ED2E9DD761}" presName="Accent1Text" presStyleLbl="node1" presStyleIdx="7" presStyleCnt="8"/>
      <dgm:spPr/>
      <dgm:t>
        <a:bodyPr/>
        <a:lstStyle/>
        <a:p>
          <a:endParaRPr lang="cs-CZ"/>
        </a:p>
      </dgm:t>
    </dgm:pt>
  </dgm:ptLst>
  <dgm:cxnLst>
    <dgm:cxn modelId="{F1F94EF1-18DC-4B2E-BFBE-3712A60C4166}" type="presOf" srcId="{D55C8792-57F5-4277-AC2A-A8E39812A89C}" destId="{A5A575D7-E6FF-4A92-AE2B-A5812C60B2A9}" srcOrd="0" destOrd="0" presId="urn:microsoft.com/office/officeart/2008/layout/AlternatingHexagons"/>
    <dgm:cxn modelId="{ADEF10D3-8650-4115-9E61-759B25FB8D81}" srcId="{37333631-84A3-49FB-A4E5-8656AA76C645}" destId="{22FAA371-681A-43D2-8E3D-353A6437C9F2}" srcOrd="0" destOrd="0" parTransId="{0FEA54BD-22C7-458D-836A-1749F51B5722}" sibTransId="{A0BC9DF6-5663-43D6-B6FC-C7688D0C6D46}"/>
    <dgm:cxn modelId="{4F1D5469-613A-4409-A755-6F4C2A0C3CE3}" srcId="{D65D7FEC-49CC-4F5D-992E-666A97137D4A}" destId="{101B7369-D700-4157-8C7B-FFB67D606830}" srcOrd="0" destOrd="0" parTransId="{72B58278-53CA-4A6C-A9C9-F32FE89D4E53}" sibTransId="{D2A931AC-DF97-45CB-B716-D9B0F6FE16E5}"/>
    <dgm:cxn modelId="{E9012562-ACBB-4E89-9750-10550354DAFB}" type="presOf" srcId="{51ED3030-0524-4B38-B747-93785E7A915E}" destId="{4936D2E1-E7E0-4487-8EBB-14985F48E313}" srcOrd="0" destOrd="1" presId="urn:microsoft.com/office/officeart/2008/layout/AlternatingHexagons"/>
    <dgm:cxn modelId="{3BB81379-FACE-4499-BABD-AB26C8811DF1}" type="presOf" srcId="{501CBCA2-7838-432D-8BF3-E698FC4AD83D}" destId="{2DFC9067-1A43-40ED-BA1F-6548B384A45C}" srcOrd="0" destOrd="0" presId="urn:microsoft.com/office/officeart/2008/layout/AlternatingHexagons"/>
    <dgm:cxn modelId="{E68EADB5-5E7F-40CF-9431-51A9AC1C8010}" srcId="{37333631-84A3-49FB-A4E5-8656AA76C645}" destId="{51ED3030-0524-4B38-B747-93785E7A915E}" srcOrd="1" destOrd="0" parTransId="{0FFA6469-6C8A-4B02-B8F5-DE6D4A23CC51}" sibTransId="{040C78F2-4E7F-4EF6-ABFB-B5A504DA9C96}"/>
    <dgm:cxn modelId="{2F5849CF-B1F2-47F1-91FD-4C82E34C15AB}" type="presOf" srcId="{7B812883-D060-486A-ACF0-A199D9755B80}" destId="{E8EA6DCB-F624-4FF5-B595-E85090D76BDD}" srcOrd="0" destOrd="0" presId="urn:microsoft.com/office/officeart/2008/layout/AlternatingHexagons"/>
    <dgm:cxn modelId="{A8FACFDE-C70E-4D08-87ED-C3AB68A8A28A}" srcId="{501CBCA2-7838-432D-8BF3-E698FC4AD83D}" destId="{DF077EAB-4F42-424D-BCCB-0FB8266045F5}" srcOrd="0" destOrd="0" parTransId="{6D559CBF-4FF7-4457-AC01-3B72B8CD444A}" sibTransId="{D02282C3-95F7-4B4A-B0B5-01DE63991FE2}"/>
    <dgm:cxn modelId="{95DB884A-4249-4548-BD80-09D20B6B07BB}" srcId="{3937344D-E2BF-41F4-BAF7-64F4C336E4CD}" destId="{CE3FB255-87A4-46D4-8206-D4B745C5FCDB}" srcOrd="0" destOrd="0" parTransId="{407C48F3-D769-4955-A9D3-FDD9AAB11D72}" sibTransId="{4EFC35CB-B2EE-4751-AC83-454C87BFEA00}"/>
    <dgm:cxn modelId="{7187C00A-B66A-4608-9E97-248F0621DA04}" type="presOf" srcId="{C65A92E9-D827-4083-8BD8-00FBA8559EAB}" destId="{AEE4E298-90FF-44D6-928C-AD54DDF09DAE}" srcOrd="0" destOrd="0" presId="urn:microsoft.com/office/officeart/2008/layout/AlternatingHexagons"/>
    <dgm:cxn modelId="{F4320548-50B5-46BB-9EDF-C52B3C9E8E9C}" type="presOf" srcId="{CE3FB255-87A4-46D4-8206-D4B745C5FCDB}" destId="{2B2C92AA-8ACF-47A7-AA9C-4A3422F36E4B}" srcOrd="0" destOrd="0" presId="urn:microsoft.com/office/officeart/2008/layout/AlternatingHexagons"/>
    <dgm:cxn modelId="{79399BF0-E714-4FCE-B4F7-B46629102A08}" srcId="{501CBCA2-7838-432D-8BF3-E698FC4AD83D}" destId="{D65D7FEC-49CC-4F5D-992E-666A97137D4A}" srcOrd="3" destOrd="0" parTransId="{66C66AC2-A65F-40DF-9975-B69662841978}" sibTransId="{AA78F039-390D-49EB-96AF-57ED2E9DD761}"/>
    <dgm:cxn modelId="{C4457C1B-D6D6-4088-9A06-1DA92A75A32C}" type="presOf" srcId="{37333631-84A3-49FB-A4E5-8656AA76C645}" destId="{58847C6D-6F58-4CE1-8A3A-7E32AFE3E6E5}" srcOrd="0" destOrd="0" presId="urn:microsoft.com/office/officeart/2008/layout/AlternatingHexagons"/>
    <dgm:cxn modelId="{2D459DC4-AF5B-4FC8-9922-F9E35303B57E}" srcId="{501CBCA2-7838-432D-8BF3-E698FC4AD83D}" destId="{37333631-84A3-49FB-A4E5-8656AA76C645}" srcOrd="1" destOrd="0" parTransId="{93617957-1BE8-4B33-8744-703467EA43B9}" sibTransId="{7B812883-D060-486A-ACF0-A199D9755B80}"/>
    <dgm:cxn modelId="{1A778A7A-00A9-48B5-8469-D93DFA6079F0}" srcId="{DF077EAB-4F42-424D-BCCB-0FB8266045F5}" destId="{C65A92E9-D827-4083-8BD8-00FBA8559EAB}" srcOrd="0" destOrd="0" parTransId="{F8B26AB4-DFAB-4A2B-A36D-13DF3BC70CB7}" sibTransId="{E8DECF1A-F917-428B-8CDF-F9177449DDF6}"/>
    <dgm:cxn modelId="{CBC75C34-04ED-4143-BBDA-E4914D44617E}" type="presOf" srcId="{AA78F039-390D-49EB-96AF-57ED2E9DD761}" destId="{B69386E7-220F-44C3-BE37-3BED3E7410F4}" srcOrd="0" destOrd="0" presId="urn:microsoft.com/office/officeart/2008/layout/AlternatingHexagons"/>
    <dgm:cxn modelId="{1A6178C1-FEA9-4458-8A55-BBF6E1D6B7F0}" type="presOf" srcId="{22FAA371-681A-43D2-8E3D-353A6437C9F2}" destId="{4936D2E1-E7E0-4487-8EBB-14985F48E313}" srcOrd="0" destOrd="0" presId="urn:microsoft.com/office/officeart/2008/layout/AlternatingHexagons"/>
    <dgm:cxn modelId="{88D12FF0-7668-4206-8D9B-522AB07BC8CD}" type="presOf" srcId="{D02282C3-95F7-4B4A-B0B5-01DE63991FE2}" destId="{E964AF2C-8667-4044-908D-C5386D2C3AE6}" srcOrd="0" destOrd="0" presId="urn:microsoft.com/office/officeart/2008/layout/AlternatingHexagons"/>
    <dgm:cxn modelId="{F81BDA92-8600-48E9-A3AA-1A3E82B1BB1F}" type="presOf" srcId="{3937344D-E2BF-41F4-BAF7-64F4C336E4CD}" destId="{08782BF6-3917-4288-8FFC-49A73E987EF1}" srcOrd="0" destOrd="0" presId="urn:microsoft.com/office/officeart/2008/layout/AlternatingHexagons"/>
    <dgm:cxn modelId="{8DB20241-43C9-42C7-91E2-EF4138DF3178}" type="presOf" srcId="{101B7369-D700-4157-8C7B-FFB67D606830}" destId="{799ED10A-6D31-4E7A-A1E3-6976135C6DCE}" srcOrd="0" destOrd="0" presId="urn:microsoft.com/office/officeart/2008/layout/AlternatingHexagons"/>
    <dgm:cxn modelId="{A5C95DE6-F1E9-4FBD-8CBC-2DBD0D891EB1}" srcId="{501CBCA2-7838-432D-8BF3-E698FC4AD83D}" destId="{3937344D-E2BF-41F4-BAF7-64F4C336E4CD}" srcOrd="2" destOrd="0" parTransId="{53212C69-BBBD-4106-8AE6-12E90F7F602A}" sibTransId="{D55C8792-57F5-4277-AC2A-A8E39812A89C}"/>
    <dgm:cxn modelId="{707AEB3F-CB51-4380-9777-9E7DE7F0DBE3}" type="presOf" srcId="{DF077EAB-4F42-424D-BCCB-0FB8266045F5}" destId="{3937DE0E-1BA1-42A2-8975-9AA8176D8721}" srcOrd="0" destOrd="0" presId="urn:microsoft.com/office/officeart/2008/layout/AlternatingHexagons"/>
    <dgm:cxn modelId="{21737DF5-47E3-43E9-A4AA-7E642588EFF1}" type="presOf" srcId="{D65D7FEC-49CC-4F5D-992E-666A97137D4A}" destId="{03C16D72-1354-442E-A98D-6BFED295D2D7}" srcOrd="0" destOrd="0" presId="urn:microsoft.com/office/officeart/2008/layout/AlternatingHexagons"/>
    <dgm:cxn modelId="{2AC19978-9A9E-475B-B08B-FE8C733BBDB9}" type="presParOf" srcId="{2DFC9067-1A43-40ED-BA1F-6548B384A45C}" destId="{83BCC427-4884-49CC-A4D6-CBA67AAEC693}" srcOrd="0" destOrd="0" presId="urn:microsoft.com/office/officeart/2008/layout/AlternatingHexagons"/>
    <dgm:cxn modelId="{462DE624-25F9-4E69-AB4E-326C13322D1E}" type="presParOf" srcId="{83BCC427-4884-49CC-A4D6-CBA67AAEC693}" destId="{3937DE0E-1BA1-42A2-8975-9AA8176D8721}" srcOrd="0" destOrd="0" presId="urn:microsoft.com/office/officeart/2008/layout/AlternatingHexagons"/>
    <dgm:cxn modelId="{941AF570-BBD7-43F5-8F5E-F5AD95A03CC0}" type="presParOf" srcId="{83BCC427-4884-49CC-A4D6-CBA67AAEC693}" destId="{AEE4E298-90FF-44D6-928C-AD54DDF09DAE}" srcOrd="1" destOrd="0" presId="urn:microsoft.com/office/officeart/2008/layout/AlternatingHexagons"/>
    <dgm:cxn modelId="{08E343D1-4C94-43F5-BFA0-18CAC8DADC5A}" type="presParOf" srcId="{83BCC427-4884-49CC-A4D6-CBA67AAEC693}" destId="{C37E4694-5F39-4A0D-A5A3-63C32581C5E8}" srcOrd="2" destOrd="0" presId="urn:microsoft.com/office/officeart/2008/layout/AlternatingHexagons"/>
    <dgm:cxn modelId="{1BBFB121-C3C2-4EFC-A5A0-606563E15B01}" type="presParOf" srcId="{83BCC427-4884-49CC-A4D6-CBA67AAEC693}" destId="{ECBC0506-D7AF-4FF6-935A-D8E7D01A2C96}" srcOrd="3" destOrd="0" presId="urn:microsoft.com/office/officeart/2008/layout/AlternatingHexagons"/>
    <dgm:cxn modelId="{1C782FF1-EE4F-4D24-BCA0-40837D97CB7D}" type="presParOf" srcId="{83BCC427-4884-49CC-A4D6-CBA67AAEC693}" destId="{E964AF2C-8667-4044-908D-C5386D2C3AE6}" srcOrd="4" destOrd="0" presId="urn:microsoft.com/office/officeart/2008/layout/AlternatingHexagons"/>
    <dgm:cxn modelId="{1F10EAA1-1A10-4ED3-8F44-099255324374}" type="presParOf" srcId="{2DFC9067-1A43-40ED-BA1F-6548B384A45C}" destId="{39361A17-2C38-4504-B0FE-AA291067FCE2}" srcOrd="1" destOrd="0" presId="urn:microsoft.com/office/officeart/2008/layout/AlternatingHexagons"/>
    <dgm:cxn modelId="{83846CE1-3AE5-4499-BAAA-1883B457FC67}" type="presParOf" srcId="{2DFC9067-1A43-40ED-BA1F-6548B384A45C}" destId="{774C3A24-3122-4158-A223-C224230B7220}" srcOrd="2" destOrd="0" presId="urn:microsoft.com/office/officeart/2008/layout/AlternatingHexagons"/>
    <dgm:cxn modelId="{5FE45C54-BB9E-43AE-BAF4-E670C839D329}" type="presParOf" srcId="{774C3A24-3122-4158-A223-C224230B7220}" destId="{58847C6D-6F58-4CE1-8A3A-7E32AFE3E6E5}" srcOrd="0" destOrd="0" presId="urn:microsoft.com/office/officeart/2008/layout/AlternatingHexagons"/>
    <dgm:cxn modelId="{FBFB0B6B-7D32-419E-BFAF-14F1CD88ED96}" type="presParOf" srcId="{774C3A24-3122-4158-A223-C224230B7220}" destId="{4936D2E1-E7E0-4487-8EBB-14985F48E313}" srcOrd="1" destOrd="0" presId="urn:microsoft.com/office/officeart/2008/layout/AlternatingHexagons"/>
    <dgm:cxn modelId="{A15F976F-908D-40CE-AEBA-42603DE413FF}" type="presParOf" srcId="{774C3A24-3122-4158-A223-C224230B7220}" destId="{BC69D92F-AF0D-48B3-8C4C-F214B52CAFB8}" srcOrd="2" destOrd="0" presId="urn:microsoft.com/office/officeart/2008/layout/AlternatingHexagons"/>
    <dgm:cxn modelId="{DE664711-938C-4E86-A6F2-18479080D67C}" type="presParOf" srcId="{774C3A24-3122-4158-A223-C224230B7220}" destId="{AB204216-6AEA-4B7F-8DCE-B191A1BE2C4D}" srcOrd="3" destOrd="0" presId="urn:microsoft.com/office/officeart/2008/layout/AlternatingHexagons"/>
    <dgm:cxn modelId="{173BC9AE-7D86-4539-A19C-0C147DD932CA}" type="presParOf" srcId="{774C3A24-3122-4158-A223-C224230B7220}" destId="{E8EA6DCB-F624-4FF5-B595-E85090D76BDD}" srcOrd="4" destOrd="0" presId="urn:microsoft.com/office/officeart/2008/layout/AlternatingHexagons"/>
    <dgm:cxn modelId="{9D6D913E-E053-4D36-B397-EB0D6894038F}" type="presParOf" srcId="{2DFC9067-1A43-40ED-BA1F-6548B384A45C}" destId="{9FEFE32C-BF43-4160-A9F9-C07DE3222141}" srcOrd="3" destOrd="0" presId="urn:microsoft.com/office/officeart/2008/layout/AlternatingHexagons"/>
    <dgm:cxn modelId="{ACCE13ED-B69B-413E-A9E7-26F09124A70A}" type="presParOf" srcId="{2DFC9067-1A43-40ED-BA1F-6548B384A45C}" destId="{427FF742-E6BD-4C13-8CFF-B8435ED59715}" srcOrd="4" destOrd="0" presId="urn:microsoft.com/office/officeart/2008/layout/AlternatingHexagons"/>
    <dgm:cxn modelId="{2A77B0EE-68E8-4E2E-82BF-B24D1E63E122}" type="presParOf" srcId="{427FF742-E6BD-4C13-8CFF-B8435ED59715}" destId="{08782BF6-3917-4288-8FFC-49A73E987EF1}" srcOrd="0" destOrd="0" presId="urn:microsoft.com/office/officeart/2008/layout/AlternatingHexagons"/>
    <dgm:cxn modelId="{EF92A91A-CC80-4AD6-B110-DB010799C36B}" type="presParOf" srcId="{427FF742-E6BD-4C13-8CFF-B8435ED59715}" destId="{2B2C92AA-8ACF-47A7-AA9C-4A3422F36E4B}" srcOrd="1" destOrd="0" presId="urn:microsoft.com/office/officeart/2008/layout/AlternatingHexagons"/>
    <dgm:cxn modelId="{B2E29499-E8B9-4D81-842A-7F57EDA12C02}" type="presParOf" srcId="{427FF742-E6BD-4C13-8CFF-B8435ED59715}" destId="{51F59972-A882-4918-AE81-5389F4FECC17}" srcOrd="2" destOrd="0" presId="urn:microsoft.com/office/officeart/2008/layout/AlternatingHexagons"/>
    <dgm:cxn modelId="{DC43CCCC-397A-4C05-85DC-D9C616520EA2}" type="presParOf" srcId="{427FF742-E6BD-4C13-8CFF-B8435ED59715}" destId="{38BDC8FC-C3D9-49C4-9E9A-E62E03F973AB}" srcOrd="3" destOrd="0" presId="urn:microsoft.com/office/officeart/2008/layout/AlternatingHexagons"/>
    <dgm:cxn modelId="{5194B187-E71F-491B-A0B8-F75046D6C5E1}" type="presParOf" srcId="{427FF742-E6BD-4C13-8CFF-B8435ED59715}" destId="{A5A575D7-E6FF-4A92-AE2B-A5812C60B2A9}" srcOrd="4" destOrd="0" presId="urn:microsoft.com/office/officeart/2008/layout/AlternatingHexagons"/>
    <dgm:cxn modelId="{8E85DB06-681A-49FD-8BAC-44DB48D3A7F6}" type="presParOf" srcId="{2DFC9067-1A43-40ED-BA1F-6548B384A45C}" destId="{810F020C-6571-4AEF-A801-23F626FADF29}" srcOrd="5" destOrd="0" presId="urn:microsoft.com/office/officeart/2008/layout/AlternatingHexagons"/>
    <dgm:cxn modelId="{748CE4D5-6B71-4D42-A1C0-10B7A818DB87}" type="presParOf" srcId="{2DFC9067-1A43-40ED-BA1F-6548B384A45C}" destId="{355735D5-B126-4585-A9DC-F5B93A043EFA}" srcOrd="6" destOrd="0" presId="urn:microsoft.com/office/officeart/2008/layout/AlternatingHexagons"/>
    <dgm:cxn modelId="{B41A8C3B-AB05-4CF5-9C1B-99F03A7318F4}" type="presParOf" srcId="{355735D5-B126-4585-A9DC-F5B93A043EFA}" destId="{03C16D72-1354-442E-A98D-6BFED295D2D7}" srcOrd="0" destOrd="0" presId="urn:microsoft.com/office/officeart/2008/layout/AlternatingHexagons"/>
    <dgm:cxn modelId="{43448431-4C68-4D9E-8A28-89078C7E2507}" type="presParOf" srcId="{355735D5-B126-4585-A9DC-F5B93A043EFA}" destId="{799ED10A-6D31-4E7A-A1E3-6976135C6DCE}" srcOrd="1" destOrd="0" presId="urn:microsoft.com/office/officeart/2008/layout/AlternatingHexagons"/>
    <dgm:cxn modelId="{6ED76BD3-2531-4674-9386-53C9C08268A2}" type="presParOf" srcId="{355735D5-B126-4585-A9DC-F5B93A043EFA}" destId="{027872AE-DF6C-4A84-B976-9729208DFB6A}" srcOrd="2" destOrd="0" presId="urn:microsoft.com/office/officeart/2008/layout/AlternatingHexagons"/>
    <dgm:cxn modelId="{FEB9E06C-E2C8-4964-B0A4-8CBE50FCEDB1}" type="presParOf" srcId="{355735D5-B126-4585-A9DC-F5B93A043EFA}" destId="{F8249DD1-70F2-427E-8878-8F255AD07BC6}" srcOrd="3" destOrd="0" presId="urn:microsoft.com/office/officeart/2008/layout/AlternatingHexagons"/>
    <dgm:cxn modelId="{1CC89051-DDA7-4E65-8BE1-11ED5A7DF365}" type="presParOf" srcId="{355735D5-B126-4585-A9DC-F5B93A043EFA}" destId="{B69386E7-220F-44C3-BE37-3BED3E7410F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61AD7A-06ED-4500-A105-44318547C1FC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37EF35B-2C83-4B7D-AD79-FAE0C5FF1EB7}">
      <dgm:prSet phldrT="[Text]"/>
      <dgm:spPr/>
      <dgm:t>
        <a:bodyPr/>
        <a:lstStyle/>
        <a:p>
          <a:r>
            <a:rPr lang="cs-CZ" dirty="0" smtClean="0"/>
            <a:t>OZV – referentka studentských mobilit na PedF</a:t>
          </a:r>
          <a:endParaRPr lang="cs-CZ" dirty="0"/>
        </a:p>
      </dgm:t>
    </dgm:pt>
    <dgm:pt modelId="{7AD1CFA6-EC68-48DA-A1A4-0DEE1965A426}" type="parTrans" cxnId="{1C55A744-816F-43ED-BFA9-0583693C3A63}">
      <dgm:prSet/>
      <dgm:spPr/>
      <dgm:t>
        <a:bodyPr/>
        <a:lstStyle/>
        <a:p>
          <a:endParaRPr lang="cs-CZ"/>
        </a:p>
      </dgm:t>
    </dgm:pt>
    <dgm:pt modelId="{49B877D6-30DB-452F-8392-8681BD7C2614}" type="sibTrans" cxnId="{1C55A744-816F-43ED-BFA9-0583693C3A63}">
      <dgm:prSet/>
      <dgm:spPr/>
      <dgm:t>
        <a:bodyPr/>
        <a:lstStyle/>
        <a:p>
          <a:endParaRPr lang="cs-CZ"/>
        </a:p>
      </dgm:t>
    </dgm:pt>
    <dgm:pt modelId="{8DB8B6B2-C567-4029-B565-5B67A3F33041}">
      <dgm:prSet phldrT="[Text]"/>
      <dgm:spPr/>
      <dgm:t>
        <a:bodyPr/>
        <a:lstStyle/>
        <a:p>
          <a:r>
            <a:rPr lang="cs-CZ" dirty="0" smtClean="0"/>
            <a:t>Mgr. Jana </a:t>
          </a:r>
          <a:r>
            <a:rPr lang="cs-CZ" dirty="0" err="1" smtClean="0"/>
            <a:t>Peclová</a:t>
          </a:r>
          <a:endParaRPr lang="cs-CZ" dirty="0"/>
        </a:p>
      </dgm:t>
    </dgm:pt>
    <dgm:pt modelId="{6EE8044C-5EB7-4F67-BE63-04380CF6A9BA}" type="parTrans" cxnId="{A24E69D6-DA53-4973-B1D1-10FE170CC083}">
      <dgm:prSet/>
      <dgm:spPr/>
      <dgm:t>
        <a:bodyPr/>
        <a:lstStyle/>
        <a:p>
          <a:endParaRPr lang="cs-CZ"/>
        </a:p>
      </dgm:t>
    </dgm:pt>
    <dgm:pt modelId="{75973BC9-65E8-4228-89D3-5BDA9E009985}" type="sibTrans" cxnId="{A24E69D6-DA53-4973-B1D1-10FE170CC083}">
      <dgm:prSet/>
      <dgm:spPr/>
      <dgm:t>
        <a:bodyPr/>
        <a:lstStyle/>
        <a:p>
          <a:endParaRPr lang="cs-CZ"/>
        </a:p>
      </dgm:t>
    </dgm:pt>
    <dgm:pt modelId="{F95810E5-066B-4619-9B6F-079747225E8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1"/>
            </a:rPr>
            <a:t>jana.peclova@pedf.cuni.cz</a:t>
          </a:r>
          <a:endParaRPr lang="cs-CZ" dirty="0"/>
        </a:p>
      </dgm:t>
    </dgm:pt>
    <dgm:pt modelId="{1210E5F3-5CBE-4D03-991B-CE96220FBE6D}" type="parTrans" cxnId="{7A8193A4-94E0-4047-BBDC-193A380F3B8B}">
      <dgm:prSet/>
      <dgm:spPr/>
      <dgm:t>
        <a:bodyPr/>
        <a:lstStyle/>
        <a:p>
          <a:endParaRPr lang="cs-CZ"/>
        </a:p>
      </dgm:t>
    </dgm:pt>
    <dgm:pt modelId="{4E8A35D3-5E84-4DE1-9CCF-CA7030196EAA}" type="sibTrans" cxnId="{7A8193A4-94E0-4047-BBDC-193A380F3B8B}">
      <dgm:prSet/>
      <dgm:spPr/>
      <dgm:t>
        <a:bodyPr/>
        <a:lstStyle/>
        <a:p>
          <a:endParaRPr lang="cs-CZ"/>
        </a:p>
      </dgm:t>
    </dgm:pt>
    <dgm:pt modelId="{786A45A5-FC82-43EE-B655-F2DD0EA9809A}">
      <dgm:prSet phldrT="[Text]"/>
      <dgm:spPr/>
      <dgm:t>
        <a:bodyPr/>
        <a:lstStyle/>
        <a:p>
          <a:r>
            <a:rPr lang="cs-CZ" dirty="0" smtClean="0"/>
            <a:t>EK RUK</a:t>
          </a:r>
          <a:endParaRPr lang="cs-CZ" dirty="0"/>
        </a:p>
      </dgm:t>
    </dgm:pt>
    <dgm:pt modelId="{8995DC06-D6F3-4E91-8972-A40368606793}" type="parTrans" cxnId="{3765218A-7B96-4FBA-9FEF-C27F4FACA74C}">
      <dgm:prSet/>
      <dgm:spPr/>
      <dgm:t>
        <a:bodyPr/>
        <a:lstStyle/>
        <a:p>
          <a:endParaRPr lang="cs-CZ"/>
        </a:p>
      </dgm:t>
    </dgm:pt>
    <dgm:pt modelId="{B6C611F4-F2D2-4C52-9A7E-BD74887658AE}" type="sibTrans" cxnId="{3765218A-7B96-4FBA-9FEF-C27F4FACA74C}">
      <dgm:prSet/>
      <dgm:spPr/>
      <dgm:t>
        <a:bodyPr/>
        <a:lstStyle/>
        <a:p>
          <a:endParaRPr lang="cs-CZ"/>
        </a:p>
      </dgm:t>
    </dgm:pt>
    <dgm:pt modelId="{4877E868-5672-4A13-B329-00FD1CFE0D52}">
      <dgm:prSet phldrT="[Text]"/>
      <dgm:spPr/>
      <dgm:t>
        <a:bodyPr/>
        <a:lstStyle/>
        <a:p>
          <a:r>
            <a:rPr lang="cs-CZ" dirty="0" smtClean="0"/>
            <a:t>Bc. Pavel Knap / Mgr. Petra Šmídová</a:t>
          </a:r>
          <a:endParaRPr lang="cs-CZ" dirty="0"/>
        </a:p>
      </dgm:t>
    </dgm:pt>
    <dgm:pt modelId="{DCEE31C3-DDE9-4F8D-9FF1-BD6163D7B502}" type="parTrans" cxnId="{D467AC11-20B0-4462-816F-00DF90D2A7A7}">
      <dgm:prSet/>
      <dgm:spPr/>
      <dgm:t>
        <a:bodyPr/>
        <a:lstStyle/>
        <a:p>
          <a:endParaRPr lang="cs-CZ"/>
        </a:p>
      </dgm:t>
    </dgm:pt>
    <dgm:pt modelId="{ED2937A6-00BF-467D-BE03-51BC14ECE0F5}" type="sibTrans" cxnId="{D467AC11-20B0-4462-816F-00DF90D2A7A7}">
      <dgm:prSet/>
      <dgm:spPr/>
      <dgm:t>
        <a:bodyPr/>
        <a:lstStyle/>
        <a:p>
          <a:endParaRPr lang="cs-CZ"/>
        </a:p>
      </dgm:t>
    </dgm:pt>
    <dgm:pt modelId="{76CE44B6-F627-4D84-90C6-FF11F886D619}">
      <dgm:prSet phldrT="[Text]"/>
      <dgm:spPr/>
      <dgm:t>
        <a:bodyPr/>
        <a:lstStyle/>
        <a:p>
          <a:r>
            <a:rPr lang="cs-CZ" dirty="0" smtClean="0"/>
            <a:t>erasmus@ruk.cuni.cz</a:t>
          </a:r>
          <a:endParaRPr lang="cs-CZ" dirty="0"/>
        </a:p>
      </dgm:t>
    </dgm:pt>
    <dgm:pt modelId="{18D62558-797B-4ABE-989D-A90B1D55AF1A}" type="parTrans" cxnId="{F7BFAC2D-00D3-43AE-90A9-ED343D3B344F}">
      <dgm:prSet/>
      <dgm:spPr/>
      <dgm:t>
        <a:bodyPr/>
        <a:lstStyle/>
        <a:p>
          <a:endParaRPr lang="cs-CZ"/>
        </a:p>
      </dgm:t>
    </dgm:pt>
    <dgm:pt modelId="{04160358-73B4-44C2-9A97-D8BE6273949E}" type="sibTrans" cxnId="{F7BFAC2D-00D3-43AE-90A9-ED343D3B344F}">
      <dgm:prSet/>
      <dgm:spPr/>
      <dgm:t>
        <a:bodyPr/>
        <a:lstStyle/>
        <a:p>
          <a:endParaRPr lang="cs-CZ"/>
        </a:p>
      </dgm:t>
    </dgm:pt>
    <dgm:pt modelId="{2525CE42-F079-420F-830D-8046CD182874}">
      <dgm:prSet phldrT="[Text]"/>
      <dgm:spPr/>
      <dgm:t>
        <a:bodyPr/>
        <a:lstStyle/>
        <a:p>
          <a:r>
            <a:rPr lang="cs-CZ" dirty="0" smtClean="0"/>
            <a:t>Studijní oddělení</a:t>
          </a:r>
          <a:endParaRPr lang="cs-CZ" dirty="0"/>
        </a:p>
      </dgm:t>
    </dgm:pt>
    <dgm:pt modelId="{93A1A6C7-7914-41B2-ACCF-280121F7B0DB}" type="parTrans" cxnId="{3663F520-CC98-46A5-AD81-7A60660507CF}">
      <dgm:prSet/>
      <dgm:spPr/>
      <dgm:t>
        <a:bodyPr/>
        <a:lstStyle/>
        <a:p>
          <a:endParaRPr lang="cs-CZ"/>
        </a:p>
      </dgm:t>
    </dgm:pt>
    <dgm:pt modelId="{EB30BE33-7CE3-408E-BEEC-062F6122B2FD}" type="sibTrans" cxnId="{3663F520-CC98-46A5-AD81-7A60660507CF}">
      <dgm:prSet/>
      <dgm:spPr/>
      <dgm:t>
        <a:bodyPr/>
        <a:lstStyle/>
        <a:p>
          <a:endParaRPr lang="cs-CZ"/>
        </a:p>
      </dgm:t>
    </dgm:pt>
    <dgm:pt modelId="{7C43DF70-10EF-406E-B11C-0F4063CA8036}">
      <dgm:prSet phldrT="[Text]"/>
      <dgm:spPr/>
      <dgm:t>
        <a:bodyPr/>
        <a:lstStyle/>
        <a:p>
          <a:r>
            <a:rPr lang="cs-CZ" dirty="0" smtClean="0"/>
            <a:t>Mgr. Vojtěch Malach – vkládání uznaných předmětů do SIS</a:t>
          </a:r>
          <a:endParaRPr lang="cs-CZ" dirty="0"/>
        </a:p>
      </dgm:t>
    </dgm:pt>
    <dgm:pt modelId="{9CBB99FE-AEF5-4761-A962-04D4EA881FD7}" type="parTrans" cxnId="{2DBC9263-72C9-4E14-B4E7-10BD371D198F}">
      <dgm:prSet/>
      <dgm:spPr/>
      <dgm:t>
        <a:bodyPr/>
        <a:lstStyle/>
        <a:p>
          <a:endParaRPr lang="cs-CZ"/>
        </a:p>
      </dgm:t>
    </dgm:pt>
    <dgm:pt modelId="{7E139738-BB63-4244-B177-3670F6102724}" type="sibTrans" cxnId="{2DBC9263-72C9-4E14-B4E7-10BD371D198F}">
      <dgm:prSet/>
      <dgm:spPr/>
      <dgm:t>
        <a:bodyPr/>
        <a:lstStyle/>
        <a:p>
          <a:endParaRPr lang="cs-CZ"/>
        </a:p>
      </dgm:t>
    </dgm:pt>
    <dgm:pt modelId="{F726B0FE-F725-4C1E-B352-B830BA1DF502}">
      <dgm:prSet phldrT="[Text]"/>
      <dgm:spPr/>
      <dgm:t>
        <a:bodyPr/>
        <a:lstStyle/>
        <a:p>
          <a:r>
            <a:rPr lang="cs-CZ" dirty="0" smtClean="0"/>
            <a:t>vojtech.malach@pedf.cuni.cz</a:t>
          </a:r>
          <a:endParaRPr lang="cs-CZ" dirty="0"/>
        </a:p>
      </dgm:t>
    </dgm:pt>
    <dgm:pt modelId="{6F610E4F-A365-41EA-B4C6-0C01150BED6A}" type="parTrans" cxnId="{345396FD-FD2E-4E8C-9430-5CD3A1527C9B}">
      <dgm:prSet/>
      <dgm:spPr/>
      <dgm:t>
        <a:bodyPr/>
        <a:lstStyle/>
        <a:p>
          <a:endParaRPr lang="cs-CZ"/>
        </a:p>
      </dgm:t>
    </dgm:pt>
    <dgm:pt modelId="{DAAD0DDC-A562-4D96-8C4B-2A4EB6D8516B}" type="sibTrans" cxnId="{345396FD-FD2E-4E8C-9430-5CD3A1527C9B}">
      <dgm:prSet/>
      <dgm:spPr/>
      <dgm:t>
        <a:bodyPr/>
        <a:lstStyle/>
        <a:p>
          <a:endParaRPr lang="cs-CZ"/>
        </a:p>
      </dgm:t>
    </dgm:pt>
    <dgm:pt modelId="{C2003EDF-5F35-4C40-85DD-46600FAE25FD}">
      <dgm:prSet phldrT="[Text]"/>
      <dgm:spPr/>
      <dgm:t>
        <a:bodyPr/>
        <a:lstStyle/>
        <a:p>
          <a:r>
            <a:rPr lang="cs-CZ" dirty="0" smtClean="0"/>
            <a:t>+420 221 900 236</a:t>
          </a:r>
          <a:endParaRPr lang="cs-CZ" dirty="0"/>
        </a:p>
      </dgm:t>
    </dgm:pt>
    <dgm:pt modelId="{3EA43831-D75C-41BB-8BC8-5CDF51A91EB0}" type="parTrans" cxnId="{EC080107-6957-4495-AF73-4686F3ADD8AB}">
      <dgm:prSet/>
      <dgm:spPr/>
      <dgm:t>
        <a:bodyPr/>
        <a:lstStyle/>
        <a:p>
          <a:endParaRPr lang="cs-CZ"/>
        </a:p>
      </dgm:t>
    </dgm:pt>
    <dgm:pt modelId="{1D12DD83-D010-4E60-A13A-EDDB9974DB5F}" type="sibTrans" cxnId="{EC080107-6957-4495-AF73-4686F3ADD8AB}">
      <dgm:prSet/>
      <dgm:spPr/>
      <dgm:t>
        <a:bodyPr/>
        <a:lstStyle/>
        <a:p>
          <a:endParaRPr lang="cs-CZ"/>
        </a:p>
      </dgm:t>
    </dgm:pt>
    <dgm:pt modelId="{97F027F4-812E-49D8-A68A-D9055BAF8DA4}">
      <dgm:prSet phldrT="[Text]"/>
      <dgm:spPr/>
      <dgm:t>
        <a:bodyPr/>
        <a:lstStyle/>
        <a:p>
          <a:r>
            <a:rPr lang="cs-CZ" dirty="0" smtClean="0"/>
            <a:t>Oboroví studijní referenti</a:t>
          </a:r>
          <a:endParaRPr lang="cs-CZ" dirty="0"/>
        </a:p>
      </dgm:t>
    </dgm:pt>
    <dgm:pt modelId="{85A3E644-DA4A-4FA1-AE13-9EFA27F6F238}" type="parTrans" cxnId="{01C4B19D-CA23-41BC-A347-61339AC637CE}">
      <dgm:prSet/>
      <dgm:spPr/>
      <dgm:t>
        <a:bodyPr/>
        <a:lstStyle/>
        <a:p>
          <a:endParaRPr lang="cs-CZ"/>
        </a:p>
      </dgm:t>
    </dgm:pt>
    <dgm:pt modelId="{FEBFFB3E-2A91-4A42-B3A6-15D40E64781A}" type="sibTrans" cxnId="{01C4B19D-CA23-41BC-A347-61339AC637CE}">
      <dgm:prSet/>
      <dgm:spPr/>
      <dgm:t>
        <a:bodyPr/>
        <a:lstStyle/>
        <a:p>
          <a:endParaRPr lang="cs-CZ"/>
        </a:p>
      </dgm:t>
    </dgm:pt>
    <dgm:pt modelId="{24CC9422-EC99-479E-98AA-A011B5ECA801}" type="pres">
      <dgm:prSet presAssocID="{E161AD7A-06ED-4500-A105-44318547C1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4F52A1E-CB01-4784-ABF7-32BC46426794}" type="pres">
      <dgm:prSet presAssocID="{837EF35B-2C83-4B7D-AD79-FAE0C5FF1EB7}" presName="parentText" presStyleLbl="node1" presStyleIdx="0" presStyleCnt="3" custLinFactNeighborY="-166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8481A5-FE3A-46B1-A97D-5D17709390F0}" type="pres">
      <dgm:prSet presAssocID="{837EF35B-2C83-4B7D-AD79-FAE0C5FF1EB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C5EEF2-9864-49A0-AF93-E5BB0D5F6A18}" type="pres">
      <dgm:prSet presAssocID="{786A45A5-FC82-43EE-B655-F2DD0EA9809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664078-6ACB-4F06-8CD3-7ECD31C9ED62}" type="pres">
      <dgm:prSet presAssocID="{786A45A5-FC82-43EE-B655-F2DD0EA9809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ACA1D-ED99-4850-A1C3-4C3BD91E3F57}" type="pres">
      <dgm:prSet presAssocID="{2525CE42-F079-420F-830D-8046CD18287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DCE8B7-ADAD-4CDC-AA77-8DFBD8E3893D}" type="pres">
      <dgm:prSet presAssocID="{2525CE42-F079-420F-830D-8046CD18287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B6380D-2E9D-46CA-AE2F-E570F01CA26C}" type="presOf" srcId="{2525CE42-F079-420F-830D-8046CD182874}" destId="{7F2ACA1D-ED99-4850-A1C3-4C3BD91E3F57}" srcOrd="0" destOrd="0" presId="urn:microsoft.com/office/officeart/2005/8/layout/vList2"/>
    <dgm:cxn modelId="{0681E7D3-2FCC-480B-9C3B-60864584E80D}" type="presOf" srcId="{76CE44B6-F627-4D84-90C6-FF11F886D619}" destId="{1C664078-6ACB-4F06-8CD3-7ECD31C9ED62}" srcOrd="0" destOrd="1" presId="urn:microsoft.com/office/officeart/2005/8/layout/vList2"/>
    <dgm:cxn modelId="{AF011BA4-C52F-4A8E-84EC-17778ACE0F9C}" type="presOf" srcId="{97F027F4-812E-49D8-A68A-D9055BAF8DA4}" destId="{7ADCE8B7-ADAD-4CDC-AA77-8DFBD8E3893D}" srcOrd="0" destOrd="0" presId="urn:microsoft.com/office/officeart/2005/8/layout/vList2"/>
    <dgm:cxn modelId="{A24E69D6-DA53-4973-B1D1-10FE170CC083}" srcId="{837EF35B-2C83-4B7D-AD79-FAE0C5FF1EB7}" destId="{8DB8B6B2-C567-4029-B565-5B67A3F33041}" srcOrd="0" destOrd="0" parTransId="{6EE8044C-5EB7-4F67-BE63-04380CF6A9BA}" sibTransId="{75973BC9-65E8-4228-89D3-5BDA9E009985}"/>
    <dgm:cxn modelId="{7A8193A4-94E0-4047-BBDC-193A380F3B8B}" srcId="{837EF35B-2C83-4B7D-AD79-FAE0C5FF1EB7}" destId="{F95810E5-066B-4619-9B6F-079747225E8E}" srcOrd="1" destOrd="0" parTransId="{1210E5F3-5CBE-4D03-991B-CE96220FBE6D}" sibTransId="{4E8A35D3-5E84-4DE1-9CCF-CA7030196EAA}"/>
    <dgm:cxn modelId="{9C076134-4862-48C4-97C5-C76A589AF5A7}" type="presOf" srcId="{7C43DF70-10EF-406E-B11C-0F4063CA8036}" destId="{7ADCE8B7-ADAD-4CDC-AA77-8DFBD8E3893D}" srcOrd="0" destOrd="1" presId="urn:microsoft.com/office/officeart/2005/8/layout/vList2"/>
    <dgm:cxn modelId="{6954FB76-9D4E-46C7-9F20-00B08DC525A8}" type="presOf" srcId="{8DB8B6B2-C567-4029-B565-5B67A3F33041}" destId="{078481A5-FE3A-46B1-A97D-5D17709390F0}" srcOrd="0" destOrd="0" presId="urn:microsoft.com/office/officeart/2005/8/layout/vList2"/>
    <dgm:cxn modelId="{EAE0C7E7-5906-40C0-8879-37858B51E8A2}" type="presOf" srcId="{F726B0FE-F725-4C1E-B352-B830BA1DF502}" destId="{7ADCE8B7-ADAD-4CDC-AA77-8DFBD8E3893D}" srcOrd="0" destOrd="2" presId="urn:microsoft.com/office/officeart/2005/8/layout/vList2"/>
    <dgm:cxn modelId="{1E63E5C0-A983-43FB-B425-9C5873F2961D}" type="presOf" srcId="{786A45A5-FC82-43EE-B655-F2DD0EA9809A}" destId="{18C5EEF2-9864-49A0-AF93-E5BB0D5F6A18}" srcOrd="0" destOrd="0" presId="urn:microsoft.com/office/officeart/2005/8/layout/vList2"/>
    <dgm:cxn modelId="{01C4B19D-CA23-41BC-A347-61339AC637CE}" srcId="{2525CE42-F079-420F-830D-8046CD182874}" destId="{97F027F4-812E-49D8-A68A-D9055BAF8DA4}" srcOrd="0" destOrd="0" parTransId="{85A3E644-DA4A-4FA1-AE13-9EFA27F6F238}" sibTransId="{FEBFFB3E-2A91-4A42-B3A6-15D40E64781A}"/>
    <dgm:cxn modelId="{1C55A744-816F-43ED-BFA9-0583693C3A63}" srcId="{E161AD7A-06ED-4500-A105-44318547C1FC}" destId="{837EF35B-2C83-4B7D-AD79-FAE0C5FF1EB7}" srcOrd="0" destOrd="0" parTransId="{7AD1CFA6-EC68-48DA-A1A4-0DEE1965A426}" sibTransId="{49B877D6-30DB-452F-8392-8681BD7C2614}"/>
    <dgm:cxn modelId="{3663F520-CC98-46A5-AD81-7A60660507CF}" srcId="{E161AD7A-06ED-4500-A105-44318547C1FC}" destId="{2525CE42-F079-420F-830D-8046CD182874}" srcOrd="2" destOrd="0" parTransId="{93A1A6C7-7914-41B2-ACCF-280121F7B0DB}" sibTransId="{EB30BE33-7CE3-408E-BEEC-062F6122B2FD}"/>
    <dgm:cxn modelId="{D467AC11-20B0-4462-816F-00DF90D2A7A7}" srcId="{786A45A5-FC82-43EE-B655-F2DD0EA9809A}" destId="{4877E868-5672-4A13-B329-00FD1CFE0D52}" srcOrd="0" destOrd="0" parTransId="{DCEE31C3-DDE9-4F8D-9FF1-BD6163D7B502}" sibTransId="{ED2937A6-00BF-467D-BE03-51BC14ECE0F5}"/>
    <dgm:cxn modelId="{71225B73-E876-4C4C-8A3C-DA848C002DFF}" type="presOf" srcId="{4877E868-5672-4A13-B329-00FD1CFE0D52}" destId="{1C664078-6ACB-4F06-8CD3-7ECD31C9ED62}" srcOrd="0" destOrd="0" presId="urn:microsoft.com/office/officeart/2005/8/layout/vList2"/>
    <dgm:cxn modelId="{E1E58DCC-13C2-4477-85B5-836D928838AC}" type="presOf" srcId="{837EF35B-2C83-4B7D-AD79-FAE0C5FF1EB7}" destId="{34F52A1E-CB01-4784-ABF7-32BC46426794}" srcOrd="0" destOrd="0" presId="urn:microsoft.com/office/officeart/2005/8/layout/vList2"/>
    <dgm:cxn modelId="{547AD21D-6F6B-4BC2-911C-F58B02FA90EE}" type="presOf" srcId="{F95810E5-066B-4619-9B6F-079747225E8E}" destId="{078481A5-FE3A-46B1-A97D-5D17709390F0}" srcOrd="0" destOrd="1" presId="urn:microsoft.com/office/officeart/2005/8/layout/vList2"/>
    <dgm:cxn modelId="{2DBC9263-72C9-4E14-B4E7-10BD371D198F}" srcId="{2525CE42-F079-420F-830D-8046CD182874}" destId="{7C43DF70-10EF-406E-B11C-0F4063CA8036}" srcOrd="1" destOrd="0" parTransId="{9CBB99FE-AEF5-4761-A962-04D4EA881FD7}" sibTransId="{7E139738-BB63-4244-B177-3670F6102724}"/>
    <dgm:cxn modelId="{F88A1250-4465-40CD-AE64-108C117BA633}" type="presOf" srcId="{C2003EDF-5F35-4C40-85DD-46600FAE25FD}" destId="{078481A5-FE3A-46B1-A97D-5D17709390F0}" srcOrd="0" destOrd="2" presId="urn:microsoft.com/office/officeart/2005/8/layout/vList2"/>
    <dgm:cxn modelId="{3765218A-7B96-4FBA-9FEF-C27F4FACA74C}" srcId="{E161AD7A-06ED-4500-A105-44318547C1FC}" destId="{786A45A5-FC82-43EE-B655-F2DD0EA9809A}" srcOrd="1" destOrd="0" parTransId="{8995DC06-D6F3-4E91-8972-A40368606793}" sibTransId="{B6C611F4-F2D2-4C52-9A7E-BD74887658AE}"/>
    <dgm:cxn modelId="{F7BFAC2D-00D3-43AE-90A9-ED343D3B344F}" srcId="{786A45A5-FC82-43EE-B655-F2DD0EA9809A}" destId="{76CE44B6-F627-4D84-90C6-FF11F886D619}" srcOrd="1" destOrd="0" parTransId="{18D62558-797B-4ABE-989D-A90B1D55AF1A}" sibTransId="{04160358-73B4-44C2-9A97-D8BE6273949E}"/>
    <dgm:cxn modelId="{73A1E1CD-1555-440D-937E-D74E2A18867E}" type="presOf" srcId="{E161AD7A-06ED-4500-A105-44318547C1FC}" destId="{24CC9422-EC99-479E-98AA-A011B5ECA801}" srcOrd="0" destOrd="0" presId="urn:microsoft.com/office/officeart/2005/8/layout/vList2"/>
    <dgm:cxn modelId="{345396FD-FD2E-4E8C-9430-5CD3A1527C9B}" srcId="{2525CE42-F079-420F-830D-8046CD182874}" destId="{F726B0FE-F725-4C1E-B352-B830BA1DF502}" srcOrd="2" destOrd="0" parTransId="{6F610E4F-A365-41EA-B4C6-0C01150BED6A}" sibTransId="{DAAD0DDC-A562-4D96-8C4B-2A4EB6D8516B}"/>
    <dgm:cxn modelId="{EC080107-6957-4495-AF73-4686F3ADD8AB}" srcId="{837EF35B-2C83-4B7D-AD79-FAE0C5FF1EB7}" destId="{C2003EDF-5F35-4C40-85DD-46600FAE25FD}" srcOrd="2" destOrd="0" parTransId="{3EA43831-D75C-41BB-8BC8-5CDF51A91EB0}" sibTransId="{1D12DD83-D010-4E60-A13A-EDDB9974DB5F}"/>
    <dgm:cxn modelId="{DA175C6C-DD27-49D8-B311-EF4643B658A1}" type="presParOf" srcId="{24CC9422-EC99-479E-98AA-A011B5ECA801}" destId="{34F52A1E-CB01-4784-ABF7-32BC46426794}" srcOrd="0" destOrd="0" presId="urn:microsoft.com/office/officeart/2005/8/layout/vList2"/>
    <dgm:cxn modelId="{C38D6FA8-E89F-4D13-B5E6-F57A9A657F77}" type="presParOf" srcId="{24CC9422-EC99-479E-98AA-A011B5ECA801}" destId="{078481A5-FE3A-46B1-A97D-5D17709390F0}" srcOrd="1" destOrd="0" presId="urn:microsoft.com/office/officeart/2005/8/layout/vList2"/>
    <dgm:cxn modelId="{DCB39E41-A55F-4089-9384-96EAECBED1AC}" type="presParOf" srcId="{24CC9422-EC99-479E-98AA-A011B5ECA801}" destId="{18C5EEF2-9864-49A0-AF93-E5BB0D5F6A18}" srcOrd="2" destOrd="0" presId="urn:microsoft.com/office/officeart/2005/8/layout/vList2"/>
    <dgm:cxn modelId="{F5F4AC8E-5581-4C81-AB34-0B8479972B3F}" type="presParOf" srcId="{24CC9422-EC99-479E-98AA-A011B5ECA801}" destId="{1C664078-6ACB-4F06-8CD3-7ECD31C9ED62}" srcOrd="3" destOrd="0" presId="urn:microsoft.com/office/officeart/2005/8/layout/vList2"/>
    <dgm:cxn modelId="{B20FF6A6-60EE-4DB0-A3A2-A48C2F0FE9CB}" type="presParOf" srcId="{24CC9422-EC99-479E-98AA-A011B5ECA801}" destId="{7F2ACA1D-ED99-4850-A1C3-4C3BD91E3F57}" srcOrd="4" destOrd="0" presId="urn:microsoft.com/office/officeart/2005/8/layout/vList2"/>
    <dgm:cxn modelId="{AD4581C1-C210-4ADE-86C0-DD3031AEFF69}" type="presParOf" srcId="{24CC9422-EC99-479E-98AA-A011B5ECA801}" destId="{7ADCE8B7-ADAD-4CDC-AA77-8DFBD8E3893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DC3289-145B-4AD4-AE06-1C7D9EC7F051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50966E5-0847-4E57-B09B-7B18DDB1B08E}">
      <dgm:prSet phldrT="[Text]"/>
      <dgm:spPr/>
      <dgm:t>
        <a:bodyPr/>
        <a:lstStyle/>
        <a:p>
          <a:r>
            <a:rPr lang="cs-CZ" b="1" dirty="0" smtClean="0"/>
            <a:t>OZV:</a:t>
          </a:r>
          <a:endParaRPr lang="cs-CZ" dirty="0"/>
        </a:p>
      </dgm:t>
    </dgm:pt>
    <dgm:pt modelId="{6350DE97-251F-4E73-8359-77332C4135F2}" type="parTrans" cxnId="{1AB173E2-BDF5-4C86-9331-1A152A50E853}">
      <dgm:prSet/>
      <dgm:spPr/>
      <dgm:t>
        <a:bodyPr/>
        <a:lstStyle/>
        <a:p>
          <a:endParaRPr lang="cs-CZ"/>
        </a:p>
      </dgm:t>
    </dgm:pt>
    <dgm:pt modelId="{4AC0280A-0160-426E-B926-DF776A7398D0}" type="sibTrans" cxnId="{1AB173E2-BDF5-4C86-9331-1A152A50E853}">
      <dgm:prSet/>
      <dgm:spPr/>
      <dgm:t>
        <a:bodyPr/>
        <a:lstStyle/>
        <a:p>
          <a:endParaRPr lang="cs-CZ"/>
        </a:p>
      </dgm:t>
    </dgm:pt>
    <dgm:pt modelId="{2471CDEA-1598-4ECF-9098-02201913EFCA}">
      <dgm:prSet phldrT="[Text]"/>
      <dgm:spPr/>
      <dgm:t>
        <a:bodyPr/>
        <a:lstStyle/>
        <a:p>
          <a:r>
            <a:rPr lang="cs-CZ" b="1" dirty="0" smtClean="0"/>
            <a:t>EK:</a:t>
          </a:r>
          <a:endParaRPr lang="cs-CZ" dirty="0"/>
        </a:p>
      </dgm:t>
    </dgm:pt>
    <dgm:pt modelId="{2FE1071E-EACE-47B9-8E03-3133DE4392D6}" type="parTrans" cxnId="{78164624-FA8D-472C-B9A5-005840F1150C}">
      <dgm:prSet/>
      <dgm:spPr/>
      <dgm:t>
        <a:bodyPr/>
        <a:lstStyle/>
        <a:p>
          <a:endParaRPr lang="cs-CZ"/>
        </a:p>
      </dgm:t>
    </dgm:pt>
    <dgm:pt modelId="{5476EFA1-0217-4D61-8A3E-920BD16A505C}" type="sibTrans" cxnId="{78164624-FA8D-472C-B9A5-005840F1150C}">
      <dgm:prSet/>
      <dgm:spPr/>
      <dgm:t>
        <a:bodyPr/>
        <a:lstStyle/>
        <a:p>
          <a:endParaRPr lang="cs-CZ"/>
        </a:p>
      </dgm:t>
    </dgm:pt>
    <dgm:pt modelId="{F3D2D8D5-12CF-4435-ACAF-FF6E62814400}">
      <dgm:prSet phldrT="[Text]"/>
      <dgm:spPr/>
      <dgm:t>
        <a:bodyPr/>
        <a:lstStyle/>
        <a:p>
          <a:r>
            <a:rPr lang="cs-CZ" b="1" dirty="0" smtClean="0"/>
            <a:t>RUK:</a:t>
          </a:r>
          <a:endParaRPr lang="cs-CZ" dirty="0"/>
        </a:p>
      </dgm:t>
    </dgm:pt>
    <dgm:pt modelId="{CA9338B6-3A7B-4083-AAA0-A091C0E6DA66}" type="parTrans" cxnId="{E28E00F4-77C9-4A9D-A6AB-782A5675C19F}">
      <dgm:prSet/>
      <dgm:spPr/>
      <dgm:t>
        <a:bodyPr/>
        <a:lstStyle/>
        <a:p>
          <a:endParaRPr lang="cs-CZ"/>
        </a:p>
      </dgm:t>
    </dgm:pt>
    <dgm:pt modelId="{A52A7E3D-4984-4DD4-B7C7-4AA52953C096}" type="sibTrans" cxnId="{E28E00F4-77C9-4A9D-A6AB-782A5675C19F}">
      <dgm:prSet/>
      <dgm:spPr/>
      <dgm:t>
        <a:bodyPr/>
        <a:lstStyle/>
        <a:p>
          <a:endParaRPr lang="cs-CZ"/>
        </a:p>
      </dgm:t>
    </dgm:pt>
    <dgm:pt modelId="{8936689F-9265-48D8-96ED-B9534F982960}">
      <dgm:prSet phldrT="[Text]"/>
      <dgm:spPr/>
      <dgm:t>
        <a:bodyPr/>
        <a:lstStyle/>
        <a:p>
          <a:r>
            <a:rPr lang="cs-CZ" dirty="0" smtClean="0"/>
            <a:t>Evropská kancelář</a:t>
          </a:r>
          <a:endParaRPr lang="cs-CZ" dirty="0"/>
        </a:p>
      </dgm:t>
    </dgm:pt>
    <dgm:pt modelId="{140F3353-CCCD-4A47-80C4-6E6341072C7B}" type="parTrans" cxnId="{46B2BD9A-49C0-4B18-A842-92178F1CD761}">
      <dgm:prSet/>
      <dgm:spPr/>
      <dgm:t>
        <a:bodyPr/>
        <a:lstStyle/>
        <a:p>
          <a:endParaRPr lang="cs-CZ"/>
        </a:p>
      </dgm:t>
    </dgm:pt>
    <dgm:pt modelId="{43DF6CEF-220E-4788-BC61-9670883A7D4C}" type="sibTrans" cxnId="{46B2BD9A-49C0-4B18-A842-92178F1CD761}">
      <dgm:prSet/>
      <dgm:spPr/>
      <dgm:t>
        <a:bodyPr/>
        <a:lstStyle/>
        <a:p>
          <a:endParaRPr lang="cs-CZ"/>
        </a:p>
      </dgm:t>
    </dgm:pt>
    <dgm:pt modelId="{BAF7A4BD-3902-4D1F-B963-6D22E16FF214}">
      <dgm:prSet phldrT="[Text]"/>
      <dgm:spPr/>
      <dgm:t>
        <a:bodyPr/>
        <a:lstStyle/>
        <a:p>
          <a:r>
            <a:rPr lang="cs-CZ" dirty="0" smtClean="0"/>
            <a:t>Rektorát Univerzity Karlovy</a:t>
          </a:r>
          <a:endParaRPr lang="cs-CZ" dirty="0"/>
        </a:p>
      </dgm:t>
    </dgm:pt>
    <dgm:pt modelId="{CA22DFBA-24E3-4F6E-9A0B-CC0B6F497664}" type="parTrans" cxnId="{1CAD8BC0-1A64-4E80-A91F-1D7E9D9C0A5C}">
      <dgm:prSet/>
      <dgm:spPr/>
      <dgm:t>
        <a:bodyPr/>
        <a:lstStyle/>
        <a:p>
          <a:endParaRPr lang="cs-CZ"/>
        </a:p>
      </dgm:t>
    </dgm:pt>
    <dgm:pt modelId="{1F939BE0-9405-405B-B51D-E186279B7905}" type="sibTrans" cxnId="{1CAD8BC0-1A64-4E80-A91F-1D7E9D9C0A5C}">
      <dgm:prSet/>
      <dgm:spPr/>
      <dgm:t>
        <a:bodyPr/>
        <a:lstStyle/>
        <a:p>
          <a:endParaRPr lang="cs-CZ"/>
        </a:p>
      </dgm:t>
    </dgm:pt>
    <dgm:pt modelId="{0EA64BC7-53FA-4C37-AA93-DF5F447E6BF5}">
      <dgm:prSet phldrT="[Text]"/>
      <dgm:spPr/>
      <dgm:t>
        <a:bodyPr/>
        <a:lstStyle/>
        <a:p>
          <a:r>
            <a:rPr lang="cs-CZ" dirty="0" smtClean="0"/>
            <a:t>Oddělení pro zahraniční vztahy na PedF</a:t>
          </a:r>
          <a:endParaRPr lang="cs-CZ" dirty="0"/>
        </a:p>
      </dgm:t>
    </dgm:pt>
    <dgm:pt modelId="{2E89FD9D-621F-4FC6-AECB-D8977D97B09A}" type="sibTrans" cxnId="{82265DAC-2ECC-444B-807E-8FF6678A84B4}">
      <dgm:prSet/>
      <dgm:spPr/>
      <dgm:t>
        <a:bodyPr/>
        <a:lstStyle/>
        <a:p>
          <a:endParaRPr lang="cs-CZ"/>
        </a:p>
      </dgm:t>
    </dgm:pt>
    <dgm:pt modelId="{7BD15C86-F76F-44FE-BCA0-EB9A77D0AE37}" type="parTrans" cxnId="{82265DAC-2ECC-444B-807E-8FF6678A84B4}">
      <dgm:prSet/>
      <dgm:spPr/>
      <dgm:t>
        <a:bodyPr/>
        <a:lstStyle/>
        <a:p>
          <a:endParaRPr lang="cs-CZ"/>
        </a:p>
      </dgm:t>
    </dgm:pt>
    <dgm:pt modelId="{22B286D3-8335-4E6E-9095-33E1DE19B852}">
      <dgm:prSet phldrT="[Text]" custT="1"/>
      <dgm:spPr/>
      <dgm:t>
        <a:bodyPr/>
        <a:lstStyle/>
        <a:p>
          <a:r>
            <a:rPr lang="cs-CZ" sz="1600" b="1" dirty="0" smtClean="0"/>
            <a:t>P/ PV/ V:</a:t>
          </a:r>
          <a:endParaRPr lang="cs-CZ" sz="1600" b="1" dirty="0"/>
        </a:p>
      </dgm:t>
    </dgm:pt>
    <dgm:pt modelId="{1A8F5509-3D55-4919-91A9-8A6470BB6C17}" type="parTrans" cxnId="{1EA7A188-81D5-49DA-B291-9755AA999939}">
      <dgm:prSet/>
      <dgm:spPr/>
      <dgm:t>
        <a:bodyPr/>
        <a:lstStyle/>
        <a:p>
          <a:endParaRPr lang="cs-CZ"/>
        </a:p>
      </dgm:t>
    </dgm:pt>
    <dgm:pt modelId="{98AB0361-E100-4D8A-A73E-ED3E774E093A}" type="sibTrans" cxnId="{1EA7A188-81D5-49DA-B291-9755AA999939}">
      <dgm:prSet/>
      <dgm:spPr/>
      <dgm:t>
        <a:bodyPr/>
        <a:lstStyle/>
        <a:p>
          <a:endParaRPr lang="cs-CZ"/>
        </a:p>
      </dgm:t>
    </dgm:pt>
    <dgm:pt modelId="{4AEF38C5-9042-4A5E-8D59-A881486A49F3}">
      <dgm:prSet phldrT="[Text]"/>
      <dgm:spPr/>
      <dgm:t>
        <a:bodyPr/>
        <a:lstStyle/>
        <a:p>
          <a:r>
            <a:rPr lang="cs-CZ" dirty="0" smtClean="0"/>
            <a:t>Povinný  předmět/</a:t>
          </a:r>
        </a:p>
        <a:p>
          <a:r>
            <a:rPr lang="cs-CZ" dirty="0" smtClean="0"/>
            <a:t> Povinně volitelný předmět/</a:t>
          </a:r>
        </a:p>
        <a:p>
          <a:r>
            <a:rPr lang="cs-CZ" dirty="0" smtClean="0"/>
            <a:t> Volitelný předmět</a:t>
          </a:r>
          <a:endParaRPr lang="cs-CZ" dirty="0"/>
        </a:p>
      </dgm:t>
    </dgm:pt>
    <dgm:pt modelId="{AE7364FA-E4C4-46E4-B3ED-63D93941F8CE}" type="parTrans" cxnId="{11DA2EFE-C8D3-4A6B-AF8E-2ACE9085146D}">
      <dgm:prSet/>
      <dgm:spPr/>
      <dgm:t>
        <a:bodyPr/>
        <a:lstStyle/>
        <a:p>
          <a:endParaRPr lang="cs-CZ"/>
        </a:p>
      </dgm:t>
    </dgm:pt>
    <dgm:pt modelId="{95CD42FF-57E1-4C53-8940-75582EAFD159}" type="sibTrans" cxnId="{11DA2EFE-C8D3-4A6B-AF8E-2ACE9085146D}">
      <dgm:prSet/>
      <dgm:spPr/>
      <dgm:t>
        <a:bodyPr/>
        <a:lstStyle/>
        <a:p>
          <a:endParaRPr lang="cs-CZ"/>
        </a:p>
      </dgm:t>
    </dgm:pt>
    <dgm:pt modelId="{5E6F7683-9B45-4AF3-BCBC-F43186ADFDD3}" type="pres">
      <dgm:prSet presAssocID="{D7DC3289-145B-4AD4-AE06-1C7D9EC7F05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0CBA64-47B4-4826-9F58-EE77C251294A}" type="pres">
      <dgm:prSet presAssocID="{350966E5-0847-4E57-B09B-7B18DDB1B08E}" presName="compNode" presStyleCnt="0"/>
      <dgm:spPr/>
    </dgm:pt>
    <dgm:pt modelId="{DB1C8117-7C39-4603-AFF1-EADFC6AA70D7}" type="pres">
      <dgm:prSet presAssocID="{350966E5-0847-4E57-B09B-7B18DDB1B08E}" presName="aNode" presStyleLbl="bgShp" presStyleIdx="0" presStyleCnt="4"/>
      <dgm:spPr/>
      <dgm:t>
        <a:bodyPr/>
        <a:lstStyle/>
        <a:p>
          <a:endParaRPr lang="cs-CZ"/>
        </a:p>
      </dgm:t>
    </dgm:pt>
    <dgm:pt modelId="{AB75B11B-0946-4C46-A7CC-348BC2ABA5C9}" type="pres">
      <dgm:prSet presAssocID="{350966E5-0847-4E57-B09B-7B18DDB1B08E}" presName="textNode" presStyleLbl="bgShp" presStyleIdx="0" presStyleCnt="4"/>
      <dgm:spPr/>
      <dgm:t>
        <a:bodyPr/>
        <a:lstStyle/>
        <a:p>
          <a:endParaRPr lang="cs-CZ"/>
        </a:p>
      </dgm:t>
    </dgm:pt>
    <dgm:pt modelId="{EFB4668F-CCEF-4E54-A2D4-89310AF8EC2A}" type="pres">
      <dgm:prSet presAssocID="{350966E5-0847-4E57-B09B-7B18DDB1B08E}" presName="compChildNode" presStyleCnt="0"/>
      <dgm:spPr/>
    </dgm:pt>
    <dgm:pt modelId="{35BA480E-87C7-42EE-8D91-4ACFA1FFF369}" type="pres">
      <dgm:prSet presAssocID="{350966E5-0847-4E57-B09B-7B18DDB1B08E}" presName="theInnerList" presStyleCnt="0"/>
      <dgm:spPr/>
    </dgm:pt>
    <dgm:pt modelId="{D92513FE-E3C2-46AA-9AB4-3F8520ACEBF4}" type="pres">
      <dgm:prSet presAssocID="{0EA64BC7-53FA-4C37-AA93-DF5F447E6BF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6CDA12-4F4D-4734-8D66-AC34134C4656}" type="pres">
      <dgm:prSet presAssocID="{350966E5-0847-4E57-B09B-7B18DDB1B08E}" presName="aSpace" presStyleCnt="0"/>
      <dgm:spPr/>
    </dgm:pt>
    <dgm:pt modelId="{6FB2FFF0-F0D3-46EB-99F5-63AC3F3622BC}" type="pres">
      <dgm:prSet presAssocID="{2471CDEA-1598-4ECF-9098-02201913EFCA}" presName="compNode" presStyleCnt="0"/>
      <dgm:spPr/>
    </dgm:pt>
    <dgm:pt modelId="{B091F97A-829F-452D-BBAB-EF43DA511F0F}" type="pres">
      <dgm:prSet presAssocID="{2471CDEA-1598-4ECF-9098-02201913EFCA}" presName="aNode" presStyleLbl="bgShp" presStyleIdx="1" presStyleCnt="4"/>
      <dgm:spPr/>
      <dgm:t>
        <a:bodyPr/>
        <a:lstStyle/>
        <a:p>
          <a:endParaRPr lang="cs-CZ"/>
        </a:p>
      </dgm:t>
    </dgm:pt>
    <dgm:pt modelId="{D0CCE8DE-1E3F-42B0-8B54-0E9BE0F38162}" type="pres">
      <dgm:prSet presAssocID="{2471CDEA-1598-4ECF-9098-02201913EFCA}" presName="textNode" presStyleLbl="bgShp" presStyleIdx="1" presStyleCnt="4"/>
      <dgm:spPr/>
      <dgm:t>
        <a:bodyPr/>
        <a:lstStyle/>
        <a:p>
          <a:endParaRPr lang="cs-CZ"/>
        </a:p>
      </dgm:t>
    </dgm:pt>
    <dgm:pt modelId="{1AF2498C-CDB8-4389-93CB-06C1A9FA1653}" type="pres">
      <dgm:prSet presAssocID="{2471CDEA-1598-4ECF-9098-02201913EFCA}" presName="compChildNode" presStyleCnt="0"/>
      <dgm:spPr/>
    </dgm:pt>
    <dgm:pt modelId="{8C0FDC25-FFC2-4E25-9503-8A10CEA48DA8}" type="pres">
      <dgm:prSet presAssocID="{2471CDEA-1598-4ECF-9098-02201913EFCA}" presName="theInnerList" presStyleCnt="0"/>
      <dgm:spPr/>
    </dgm:pt>
    <dgm:pt modelId="{80269897-8D6F-4504-A36B-472AFCEE004A}" type="pres">
      <dgm:prSet presAssocID="{8936689F-9265-48D8-96ED-B9534F982960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4E2BDC-8153-4221-8487-6A59860063BC}" type="pres">
      <dgm:prSet presAssocID="{2471CDEA-1598-4ECF-9098-02201913EFCA}" presName="aSpace" presStyleCnt="0"/>
      <dgm:spPr/>
    </dgm:pt>
    <dgm:pt modelId="{B0DCAF67-6AD7-4A86-81E2-AC9E1B8069B7}" type="pres">
      <dgm:prSet presAssocID="{F3D2D8D5-12CF-4435-ACAF-FF6E62814400}" presName="compNode" presStyleCnt="0"/>
      <dgm:spPr/>
    </dgm:pt>
    <dgm:pt modelId="{259DD224-D062-4ED1-991B-1E1BE9287E31}" type="pres">
      <dgm:prSet presAssocID="{F3D2D8D5-12CF-4435-ACAF-FF6E62814400}" presName="aNode" presStyleLbl="bgShp" presStyleIdx="2" presStyleCnt="4"/>
      <dgm:spPr/>
      <dgm:t>
        <a:bodyPr/>
        <a:lstStyle/>
        <a:p>
          <a:endParaRPr lang="cs-CZ"/>
        </a:p>
      </dgm:t>
    </dgm:pt>
    <dgm:pt modelId="{3BCCB82E-24AC-4C4D-8DC4-72BBA131A912}" type="pres">
      <dgm:prSet presAssocID="{F3D2D8D5-12CF-4435-ACAF-FF6E62814400}" presName="textNode" presStyleLbl="bgShp" presStyleIdx="2" presStyleCnt="4"/>
      <dgm:spPr/>
      <dgm:t>
        <a:bodyPr/>
        <a:lstStyle/>
        <a:p>
          <a:endParaRPr lang="cs-CZ"/>
        </a:p>
      </dgm:t>
    </dgm:pt>
    <dgm:pt modelId="{5B5281CB-1D6D-4B0E-8EF1-5E2A835F6FAE}" type="pres">
      <dgm:prSet presAssocID="{F3D2D8D5-12CF-4435-ACAF-FF6E62814400}" presName="compChildNode" presStyleCnt="0"/>
      <dgm:spPr/>
    </dgm:pt>
    <dgm:pt modelId="{78D7E051-A834-4072-BC4D-97D0F63F8E0C}" type="pres">
      <dgm:prSet presAssocID="{F3D2D8D5-12CF-4435-ACAF-FF6E62814400}" presName="theInnerList" presStyleCnt="0"/>
      <dgm:spPr/>
    </dgm:pt>
    <dgm:pt modelId="{98084E41-B0F2-47E4-B756-039902D42638}" type="pres">
      <dgm:prSet presAssocID="{BAF7A4BD-3902-4D1F-B963-6D22E16FF214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2A44ED-91A9-4209-8508-742691A77440}" type="pres">
      <dgm:prSet presAssocID="{F3D2D8D5-12CF-4435-ACAF-FF6E62814400}" presName="aSpace" presStyleCnt="0"/>
      <dgm:spPr/>
    </dgm:pt>
    <dgm:pt modelId="{FD7AA6EB-CAC5-46BF-BD55-71693BDB1F7E}" type="pres">
      <dgm:prSet presAssocID="{22B286D3-8335-4E6E-9095-33E1DE19B852}" presName="compNode" presStyleCnt="0"/>
      <dgm:spPr/>
    </dgm:pt>
    <dgm:pt modelId="{18F07066-BE34-4195-A3FE-8A4E5967F205}" type="pres">
      <dgm:prSet presAssocID="{22B286D3-8335-4E6E-9095-33E1DE19B852}" presName="aNode" presStyleLbl="bgShp" presStyleIdx="3" presStyleCnt="4"/>
      <dgm:spPr/>
      <dgm:t>
        <a:bodyPr/>
        <a:lstStyle/>
        <a:p>
          <a:endParaRPr lang="cs-CZ"/>
        </a:p>
      </dgm:t>
    </dgm:pt>
    <dgm:pt modelId="{D8E9C84D-1BB0-473C-9FAA-A79589100DA1}" type="pres">
      <dgm:prSet presAssocID="{22B286D3-8335-4E6E-9095-33E1DE19B852}" presName="textNode" presStyleLbl="bgShp" presStyleIdx="3" presStyleCnt="4"/>
      <dgm:spPr/>
      <dgm:t>
        <a:bodyPr/>
        <a:lstStyle/>
        <a:p>
          <a:endParaRPr lang="cs-CZ"/>
        </a:p>
      </dgm:t>
    </dgm:pt>
    <dgm:pt modelId="{D8CE1254-1495-4851-9CC1-06C850F664F4}" type="pres">
      <dgm:prSet presAssocID="{22B286D3-8335-4E6E-9095-33E1DE19B852}" presName="compChildNode" presStyleCnt="0"/>
      <dgm:spPr/>
    </dgm:pt>
    <dgm:pt modelId="{D2E4CF35-DB10-498D-8790-E4C7F1C462A0}" type="pres">
      <dgm:prSet presAssocID="{22B286D3-8335-4E6E-9095-33E1DE19B852}" presName="theInnerList" presStyleCnt="0"/>
      <dgm:spPr/>
    </dgm:pt>
    <dgm:pt modelId="{2C25AFC9-9317-4A0D-B39E-34A78DDEAA7A}" type="pres">
      <dgm:prSet presAssocID="{4AEF38C5-9042-4A5E-8D59-A881486A49F3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D3A9C84-D41E-49AF-BFF8-09C8A2BB22F7}" type="presOf" srcId="{2471CDEA-1598-4ECF-9098-02201913EFCA}" destId="{D0CCE8DE-1E3F-42B0-8B54-0E9BE0F38162}" srcOrd="1" destOrd="0" presId="urn:microsoft.com/office/officeart/2005/8/layout/lProcess2"/>
    <dgm:cxn modelId="{E28E00F4-77C9-4A9D-A6AB-782A5675C19F}" srcId="{D7DC3289-145B-4AD4-AE06-1C7D9EC7F051}" destId="{F3D2D8D5-12CF-4435-ACAF-FF6E62814400}" srcOrd="2" destOrd="0" parTransId="{CA9338B6-3A7B-4083-AAA0-A091C0E6DA66}" sibTransId="{A52A7E3D-4984-4DD4-B7C7-4AA52953C096}"/>
    <dgm:cxn modelId="{1CAD8BC0-1A64-4E80-A91F-1D7E9D9C0A5C}" srcId="{F3D2D8D5-12CF-4435-ACAF-FF6E62814400}" destId="{BAF7A4BD-3902-4D1F-B963-6D22E16FF214}" srcOrd="0" destOrd="0" parTransId="{CA22DFBA-24E3-4F6E-9A0B-CC0B6F497664}" sibTransId="{1F939BE0-9405-405B-B51D-E186279B7905}"/>
    <dgm:cxn modelId="{D1087013-2BE9-4F8D-B268-E801693222A2}" type="presOf" srcId="{F3D2D8D5-12CF-4435-ACAF-FF6E62814400}" destId="{259DD224-D062-4ED1-991B-1E1BE9287E31}" srcOrd="0" destOrd="0" presId="urn:microsoft.com/office/officeart/2005/8/layout/lProcess2"/>
    <dgm:cxn modelId="{6154686B-71BC-40BF-B719-28A273E1B193}" type="presOf" srcId="{2471CDEA-1598-4ECF-9098-02201913EFCA}" destId="{B091F97A-829F-452D-BBAB-EF43DA511F0F}" srcOrd="0" destOrd="0" presId="urn:microsoft.com/office/officeart/2005/8/layout/lProcess2"/>
    <dgm:cxn modelId="{E5E84E9A-CB15-4FDE-A5B0-B8DDD1485041}" type="presOf" srcId="{BAF7A4BD-3902-4D1F-B963-6D22E16FF214}" destId="{98084E41-B0F2-47E4-B756-039902D42638}" srcOrd="0" destOrd="0" presId="urn:microsoft.com/office/officeart/2005/8/layout/lProcess2"/>
    <dgm:cxn modelId="{46B2BD9A-49C0-4B18-A842-92178F1CD761}" srcId="{2471CDEA-1598-4ECF-9098-02201913EFCA}" destId="{8936689F-9265-48D8-96ED-B9534F982960}" srcOrd="0" destOrd="0" parTransId="{140F3353-CCCD-4A47-80C4-6E6341072C7B}" sibTransId="{43DF6CEF-220E-4788-BC61-9670883A7D4C}"/>
    <dgm:cxn modelId="{EA2D9313-7E4A-4AAC-A378-C29873BAF684}" type="presOf" srcId="{22B286D3-8335-4E6E-9095-33E1DE19B852}" destId="{18F07066-BE34-4195-A3FE-8A4E5967F205}" srcOrd="0" destOrd="0" presId="urn:microsoft.com/office/officeart/2005/8/layout/lProcess2"/>
    <dgm:cxn modelId="{9CF0F4D9-AD9F-488D-BC92-DED500130057}" type="presOf" srcId="{8936689F-9265-48D8-96ED-B9534F982960}" destId="{80269897-8D6F-4504-A36B-472AFCEE004A}" srcOrd="0" destOrd="0" presId="urn:microsoft.com/office/officeart/2005/8/layout/lProcess2"/>
    <dgm:cxn modelId="{11F38152-57E0-4AF9-AD9D-31AABEDF3DA3}" type="presOf" srcId="{D7DC3289-145B-4AD4-AE06-1C7D9EC7F051}" destId="{5E6F7683-9B45-4AF3-BCBC-F43186ADFDD3}" srcOrd="0" destOrd="0" presId="urn:microsoft.com/office/officeart/2005/8/layout/lProcess2"/>
    <dgm:cxn modelId="{F6871813-13ED-45B5-BB25-1CCA1B6C994F}" type="presOf" srcId="{350966E5-0847-4E57-B09B-7B18DDB1B08E}" destId="{AB75B11B-0946-4C46-A7CC-348BC2ABA5C9}" srcOrd="1" destOrd="0" presId="urn:microsoft.com/office/officeart/2005/8/layout/lProcess2"/>
    <dgm:cxn modelId="{F9131E08-E4BF-453B-A669-CBEEE0980FFF}" type="presOf" srcId="{F3D2D8D5-12CF-4435-ACAF-FF6E62814400}" destId="{3BCCB82E-24AC-4C4D-8DC4-72BBA131A912}" srcOrd="1" destOrd="0" presId="urn:microsoft.com/office/officeart/2005/8/layout/lProcess2"/>
    <dgm:cxn modelId="{CCA109FF-C7C5-47BB-BD2D-41D9BD7EFB69}" type="presOf" srcId="{350966E5-0847-4E57-B09B-7B18DDB1B08E}" destId="{DB1C8117-7C39-4603-AFF1-EADFC6AA70D7}" srcOrd="0" destOrd="0" presId="urn:microsoft.com/office/officeart/2005/8/layout/lProcess2"/>
    <dgm:cxn modelId="{11DA2EFE-C8D3-4A6B-AF8E-2ACE9085146D}" srcId="{22B286D3-8335-4E6E-9095-33E1DE19B852}" destId="{4AEF38C5-9042-4A5E-8D59-A881486A49F3}" srcOrd="0" destOrd="0" parTransId="{AE7364FA-E4C4-46E4-B3ED-63D93941F8CE}" sibTransId="{95CD42FF-57E1-4C53-8940-75582EAFD159}"/>
    <dgm:cxn modelId="{82265DAC-2ECC-444B-807E-8FF6678A84B4}" srcId="{350966E5-0847-4E57-B09B-7B18DDB1B08E}" destId="{0EA64BC7-53FA-4C37-AA93-DF5F447E6BF5}" srcOrd="0" destOrd="0" parTransId="{7BD15C86-F76F-44FE-BCA0-EB9A77D0AE37}" sibTransId="{2E89FD9D-621F-4FC6-AECB-D8977D97B09A}"/>
    <dgm:cxn modelId="{1AB173E2-BDF5-4C86-9331-1A152A50E853}" srcId="{D7DC3289-145B-4AD4-AE06-1C7D9EC7F051}" destId="{350966E5-0847-4E57-B09B-7B18DDB1B08E}" srcOrd="0" destOrd="0" parTransId="{6350DE97-251F-4E73-8359-77332C4135F2}" sibTransId="{4AC0280A-0160-426E-B926-DF776A7398D0}"/>
    <dgm:cxn modelId="{7C3AD159-0BFF-4A17-8C6B-0F72F0059ECA}" type="presOf" srcId="{4AEF38C5-9042-4A5E-8D59-A881486A49F3}" destId="{2C25AFC9-9317-4A0D-B39E-34A78DDEAA7A}" srcOrd="0" destOrd="0" presId="urn:microsoft.com/office/officeart/2005/8/layout/lProcess2"/>
    <dgm:cxn modelId="{9A850DAA-4018-40C5-BAB2-ED879D282899}" type="presOf" srcId="{0EA64BC7-53FA-4C37-AA93-DF5F447E6BF5}" destId="{D92513FE-E3C2-46AA-9AB4-3F8520ACEBF4}" srcOrd="0" destOrd="0" presId="urn:microsoft.com/office/officeart/2005/8/layout/lProcess2"/>
    <dgm:cxn modelId="{5B3BE516-7327-4699-91C4-30519178433C}" type="presOf" srcId="{22B286D3-8335-4E6E-9095-33E1DE19B852}" destId="{D8E9C84D-1BB0-473C-9FAA-A79589100DA1}" srcOrd="1" destOrd="0" presId="urn:microsoft.com/office/officeart/2005/8/layout/lProcess2"/>
    <dgm:cxn modelId="{78164624-FA8D-472C-B9A5-005840F1150C}" srcId="{D7DC3289-145B-4AD4-AE06-1C7D9EC7F051}" destId="{2471CDEA-1598-4ECF-9098-02201913EFCA}" srcOrd="1" destOrd="0" parTransId="{2FE1071E-EACE-47B9-8E03-3133DE4392D6}" sibTransId="{5476EFA1-0217-4D61-8A3E-920BD16A505C}"/>
    <dgm:cxn modelId="{1EA7A188-81D5-49DA-B291-9755AA999939}" srcId="{D7DC3289-145B-4AD4-AE06-1C7D9EC7F051}" destId="{22B286D3-8335-4E6E-9095-33E1DE19B852}" srcOrd="3" destOrd="0" parTransId="{1A8F5509-3D55-4919-91A9-8A6470BB6C17}" sibTransId="{98AB0361-E100-4D8A-A73E-ED3E774E093A}"/>
    <dgm:cxn modelId="{A7F39F87-68B5-4839-ABA4-592EB485D730}" type="presParOf" srcId="{5E6F7683-9B45-4AF3-BCBC-F43186ADFDD3}" destId="{F20CBA64-47B4-4826-9F58-EE77C251294A}" srcOrd="0" destOrd="0" presId="urn:microsoft.com/office/officeart/2005/8/layout/lProcess2"/>
    <dgm:cxn modelId="{0F1B676B-248E-4E92-B277-67DFD153DE9E}" type="presParOf" srcId="{F20CBA64-47B4-4826-9F58-EE77C251294A}" destId="{DB1C8117-7C39-4603-AFF1-EADFC6AA70D7}" srcOrd="0" destOrd="0" presId="urn:microsoft.com/office/officeart/2005/8/layout/lProcess2"/>
    <dgm:cxn modelId="{F17CCA32-A2BC-4EA9-A446-3A9968628B38}" type="presParOf" srcId="{F20CBA64-47B4-4826-9F58-EE77C251294A}" destId="{AB75B11B-0946-4C46-A7CC-348BC2ABA5C9}" srcOrd="1" destOrd="0" presId="urn:microsoft.com/office/officeart/2005/8/layout/lProcess2"/>
    <dgm:cxn modelId="{56E319C6-0C3E-4B0B-94CB-2EA5F725E54F}" type="presParOf" srcId="{F20CBA64-47B4-4826-9F58-EE77C251294A}" destId="{EFB4668F-CCEF-4E54-A2D4-89310AF8EC2A}" srcOrd="2" destOrd="0" presId="urn:microsoft.com/office/officeart/2005/8/layout/lProcess2"/>
    <dgm:cxn modelId="{B57BE7A1-3411-4BA6-9003-AF9E7FA854A2}" type="presParOf" srcId="{EFB4668F-CCEF-4E54-A2D4-89310AF8EC2A}" destId="{35BA480E-87C7-42EE-8D91-4ACFA1FFF369}" srcOrd="0" destOrd="0" presId="urn:microsoft.com/office/officeart/2005/8/layout/lProcess2"/>
    <dgm:cxn modelId="{03A3E6FF-3D37-4901-BD93-0E40C3247FF6}" type="presParOf" srcId="{35BA480E-87C7-42EE-8D91-4ACFA1FFF369}" destId="{D92513FE-E3C2-46AA-9AB4-3F8520ACEBF4}" srcOrd="0" destOrd="0" presId="urn:microsoft.com/office/officeart/2005/8/layout/lProcess2"/>
    <dgm:cxn modelId="{4E2DEF20-A36D-43CC-8E96-FC7AEE41FAB9}" type="presParOf" srcId="{5E6F7683-9B45-4AF3-BCBC-F43186ADFDD3}" destId="{636CDA12-4F4D-4734-8D66-AC34134C4656}" srcOrd="1" destOrd="0" presId="urn:microsoft.com/office/officeart/2005/8/layout/lProcess2"/>
    <dgm:cxn modelId="{BAAB83D1-8125-49B0-8DE1-16E3FE0BB4C9}" type="presParOf" srcId="{5E6F7683-9B45-4AF3-BCBC-F43186ADFDD3}" destId="{6FB2FFF0-F0D3-46EB-99F5-63AC3F3622BC}" srcOrd="2" destOrd="0" presId="urn:microsoft.com/office/officeart/2005/8/layout/lProcess2"/>
    <dgm:cxn modelId="{D0DFD65D-99D3-4AAE-91A3-6BFF9154EBD6}" type="presParOf" srcId="{6FB2FFF0-F0D3-46EB-99F5-63AC3F3622BC}" destId="{B091F97A-829F-452D-BBAB-EF43DA511F0F}" srcOrd="0" destOrd="0" presId="urn:microsoft.com/office/officeart/2005/8/layout/lProcess2"/>
    <dgm:cxn modelId="{233DD071-7C01-4074-930A-EAA46BC39128}" type="presParOf" srcId="{6FB2FFF0-F0D3-46EB-99F5-63AC3F3622BC}" destId="{D0CCE8DE-1E3F-42B0-8B54-0E9BE0F38162}" srcOrd="1" destOrd="0" presId="urn:microsoft.com/office/officeart/2005/8/layout/lProcess2"/>
    <dgm:cxn modelId="{19328DFB-1C99-4450-AD4B-9628EB21AE27}" type="presParOf" srcId="{6FB2FFF0-F0D3-46EB-99F5-63AC3F3622BC}" destId="{1AF2498C-CDB8-4389-93CB-06C1A9FA1653}" srcOrd="2" destOrd="0" presId="urn:microsoft.com/office/officeart/2005/8/layout/lProcess2"/>
    <dgm:cxn modelId="{12C464AA-70E4-45AF-AE94-CF18AFA105C4}" type="presParOf" srcId="{1AF2498C-CDB8-4389-93CB-06C1A9FA1653}" destId="{8C0FDC25-FFC2-4E25-9503-8A10CEA48DA8}" srcOrd="0" destOrd="0" presId="urn:microsoft.com/office/officeart/2005/8/layout/lProcess2"/>
    <dgm:cxn modelId="{4E986C9D-E0B8-4865-BF75-2806E898EB69}" type="presParOf" srcId="{8C0FDC25-FFC2-4E25-9503-8A10CEA48DA8}" destId="{80269897-8D6F-4504-A36B-472AFCEE004A}" srcOrd="0" destOrd="0" presId="urn:microsoft.com/office/officeart/2005/8/layout/lProcess2"/>
    <dgm:cxn modelId="{2F546D99-0EFA-4DE9-91AA-018885024615}" type="presParOf" srcId="{5E6F7683-9B45-4AF3-BCBC-F43186ADFDD3}" destId="{DB4E2BDC-8153-4221-8487-6A59860063BC}" srcOrd="3" destOrd="0" presId="urn:microsoft.com/office/officeart/2005/8/layout/lProcess2"/>
    <dgm:cxn modelId="{32B8EC02-F3C2-461C-A0B6-010FE8EF8689}" type="presParOf" srcId="{5E6F7683-9B45-4AF3-BCBC-F43186ADFDD3}" destId="{B0DCAF67-6AD7-4A86-81E2-AC9E1B8069B7}" srcOrd="4" destOrd="0" presId="urn:microsoft.com/office/officeart/2005/8/layout/lProcess2"/>
    <dgm:cxn modelId="{C759E46E-25AA-42E0-A097-8B8F1CD9AED2}" type="presParOf" srcId="{B0DCAF67-6AD7-4A86-81E2-AC9E1B8069B7}" destId="{259DD224-D062-4ED1-991B-1E1BE9287E31}" srcOrd="0" destOrd="0" presId="urn:microsoft.com/office/officeart/2005/8/layout/lProcess2"/>
    <dgm:cxn modelId="{3913CF15-70D6-4D61-84F2-42F340C41E76}" type="presParOf" srcId="{B0DCAF67-6AD7-4A86-81E2-AC9E1B8069B7}" destId="{3BCCB82E-24AC-4C4D-8DC4-72BBA131A912}" srcOrd="1" destOrd="0" presId="urn:microsoft.com/office/officeart/2005/8/layout/lProcess2"/>
    <dgm:cxn modelId="{D0AAE66C-0F79-4EC8-8AAC-44F1DE2C3EEB}" type="presParOf" srcId="{B0DCAF67-6AD7-4A86-81E2-AC9E1B8069B7}" destId="{5B5281CB-1D6D-4B0E-8EF1-5E2A835F6FAE}" srcOrd="2" destOrd="0" presId="urn:microsoft.com/office/officeart/2005/8/layout/lProcess2"/>
    <dgm:cxn modelId="{08F18FF9-EE65-47BC-ACF9-46EACF5CA42C}" type="presParOf" srcId="{5B5281CB-1D6D-4B0E-8EF1-5E2A835F6FAE}" destId="{78D7E051-A834-4072-BC4D-97D0F63F8E0C}" srcOrd="0" destOrd="0" presId="urn:microsoft.com/office/officeart/2005/8/layout/lProcess2"/>
    <dgm:cxn modelId="{E028024C-DB51-45D1-855A-9BE0D4B0285B}" type="presParOf" srcId="{78D7E051-A834-4072-BC4D-97D0F63F8E0C}" destId="{98084E41-B0F2-47E4-B756-039902D42638}" srcOrd="0" destOrd="0" presId="urn:microsoft.com/office/officeart/2005/8/layout/lProcess2"/>
    <dgm:cxn modelId="{ADA8D9BD-4244-40A1-BAE5-20391CDF0400}" type="presParOf" srcId="{5E6F7683-9B45-4AF3-BCBC-F43186ADFDD3}" destId="{E02A44ED-91A9-4209-8508-742691A77440}" srcOrd="5" destOrd="0" presId="urn:microsoft.com/office/officeart/2005/8/layout/lProcess2"/>
    <dgm:cxn modelId="{A1EB91BF-3ADD-4F7A-932B-E3177CA65FE2}" type="presParOf" srcId="{5E6F7683-9B45-4AF3-BCBC-F43186ADFDD3}" destId="{FD7AA6EB-CAC5-46BF-BD55-71693BDB1F7E}" srcOrd="6" destOrd="0" presId="urn:microsoft.com/office/officeart/2005/8/layout/lProcess2"/>
    <dgm:cxn modelId="{0F7D8AB7-F8DB-4342-BE42-8A4FBE111A64}" type="presParOf" srcId="{FD7AA6EB-CAC5-46BF-BD55-71693BDB1F7E}" destId="{18F07066-BE34-4195-A3FE-8A4E5967F205}" srcOrd="0" destOrd="0" presId="urn:microsoft.com/office/officeart/2005/8/layout/lProcess2"/>
    <dgm:cxn modelId="{9AEF56B7-FBC2-4F13-A464-8C316FE7C32E}" type="presParOf" srcId="{FD7AA6EB-CAC5-46BF-BD55-71693BDB1F7E}" destId="{D8E9C84D-1BB0-473C-9FAA-A79589100DA1}" srcOrd="1" destOrd="0" presId="urn:microsoft.com/office/officeart/2005/8/layout/lProcess2"/>
    <dgm:cxn modelId="{404C628F-B334-45B7-84B0-A4A4F156147C}" type="presParOf" srcId="{FD7AA6EB-CAC5-46BF-BD55-71693BDB1F7E}" destId="{D8CE1254-1495-4851-9CC1-06C850F664F4}" srcOrd="2" destOrd="0" presId="urn:microsoft.com/office/officeart/2005/8/layout/lProcess2"/>
    <dgm:cxn modelId="{92AE2DE5-84E4-4C6C-995A-09307E18BDB7}" type="presParOf" srcId="{D8CE1254-1495-4851-9CC1-06C850F664F4}" destId="{D2E4CF35-DB10-498D-8790-E4C7F1C462A0}" srcOrd="0" destOrd="0" presId="urn:microsoft.com/office/officeart/2005/8/layout/lProcess2"/>
    <dgm:cxn modelId="{6DC9F9E5-B265-4965-817B-7BEA082A5997}" type="presParOf" srcId="{D2E4CF35-DB10-498D-8790-E4C7F1C462A0}" destId="{2C25AFC9-9317-4A0D-B39E-34A78DDEAA7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B40EF1-5243-4F3E-8A23-6008F2A4938E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4195802-D1F9-4C90-B0E7-713C6034ABBB}">
      <dgm:prSet phldrT="[Text]"/>
      <dgm:spPr/>
      <dgm:t>
        <a:bodyPr/>
        <a:lstStyle/>
        <a:p>
          <a:r>
            <a:rPr lang="cs-CZ" dirty="0" smtClean="0"/>
            <a:t>Vyhlášení sběru přihlášek</a:t>
          </a:r>
          <a:endParaRPr lang="cs-CZ" dirty="0"/>
        </a:p>
      </dgm:t>
    </dgm:pt>
    <dgm:pt modelId="{B301028B-4584-4D51-A9DF-41CF6B0E0CA1}" type="parTrans" cxnId="{BF611897-E26A-4243-8C9B-0F69DEEDAF34}">
      <dgm:prSet/>
      <dgm:spPr/>
      <dgm:t>
        <a:bodyPr/>
        <a:lstStyle/>
        <a:p>
          <a:endParaRPr lang="cs-CZ"/>
        </a:p>
      </dgm:t>
    </dgm:pt>
    <dgm:pt modelId="{D24772AE-5E5C-444C-99F7-71128F8B9FA8}" type="sibTrans" cxnId="{BF611897-E26A-4243-8C9B-0F69DEEDAF34}">
      <dgm:prSet/>
      <dgm:spPr/>
      <dgm:t>
        <a:bodyPr/>
        <a:lstStyle/>
        <a:p>
          <a:endParaRPr lang="cs-CZ"/>
        </a:p>
      </dgm:t>
    </dgm:pt>
    <dgm:pt modelId="{28F6F7FD-79A1-40E5-933B-933A379D54A2}">
      <dgm:prSet phldrT="[Text]"/>
      <dgm:spPr/>
      <dgm:t>
        <a:bodyPr/>
        <a:lstStyle/>
        <a:p>
          <a:r>
            <a:rPr lang="cs-CZ" dirty="0" smtClean="0"/>
            <a:t>Výběr pouze z univerzit, se kterými má domácí katedra smlouvy (</a:t>
          </a:r>
          <a:r>
            <a:rPr lang="cs-CZ" i="1" dirty="0" err="1" smtClean="0"/>
            <a:t>dvouobory</a:t>
          </a:r>
          <a:r>
            <a:rPr lang="cs-CZ" i="1" dirty="0" smtClean="0"/>
            <a:t> mají na výběr ze dvou kateder</a:t>
          </a:r>
          <a:r>
            <a:rPr lang="cs-CZ" dirty="0" smtClean="0"/>
            <a:t>) – </a:t>
          </a:r>
          <a:r>
            <a:rPr lang="cs-CZ" b="1" dirty="0" smtClean="0">
              <a:solidFill>
                <a:srgbClr val="FF0000"/>
              </a:solidFill>
            </a:rPr>
            <a:t>nelze se hlásit na smlouvy jiné katedry nebo fakulty UK</a:t>
          </a:r>
          <a:endParaRPr lang="cs-CZ" b="1" dirty="0">
            <a:solidFill>
              <a:srgbClr val="FF0000"/>
            </a:solidFill>
          </a:endParaRPr>
        </a:p>
      </dgm:t>
    </dgm:pt>
    <dgm:pt modelId="{81AA76E1-8B1C-44A6-B63B-67B858E8EDE4}" type="parTrans" cxnId="{E43B7C02-2FA7-4A60-83EB-358D0D287B9E}">
      <dgm:prSet/>
      <dgm:spPr/>
      <dgm:t>
        <a:bodyPr/>
        <a:lstStyle/>
        <a:p>
          <a:endParaRPr lang="cs-CZ"/>
        </a:p>
      </dgm:t>
    </dgm:pt>
    <dgm:pt modelId="{E23961CE-1954-4586-B9E7-EC7844680B1C}" type="sibTrans" cxnId="{E43B7C02-2FA7-4A60-83EB-358D0D287B9E}">
      <dgm:prSet/>
      <dgm:spPr/>
      <dgm:t>
        <a:bodyPr/>
        <a:lstStyle/>
        <a:p>
          <a:endParaRPr lang="cs-CZ"/>
        </a:p>
      </dgm:t>
    </dgm:pt>
    <dgm:pt modelId="{38DF37B6-9B11-401E-8180-6BF897C21BC9}">
      <dgm:prSet phldrT="[Text]"/>
      <dgm:spPr/>
      <dgm:t>
        <a:bodyPr/>
        <a:lstStyle/>
        <a:p>
          <a:r>
            <a:rPr lang="cs-CZ" dirty="0" smtClean="0"/>
            <a:t>Založení přihlášek ve </a:t>
          </a:r>
          <a:r>
            <a:rPr lang="cs-CZ" dirty="0" err="1" smtClean="0"/>
            <a:t>Webapps</a:t>
          </a:r>
          <a:endParaRPr lang="cs-CZ" dirty="0"/>
        </a:p>
      </dgm:t>
    </dgm:pt>
    <dgm:pt modelId="{BED0116D-266E-46FE-804B-ABF26E9172A1}" type="parTrans" cxnId="{04128B46-A106-451A-B6EB-8570BDDDCEBB}">
      <dgm:prSet/>
      <dgm:spPr/>
      <dgm:t>
        <a:bodyPr/>
        <a:lstStyle/>
        <a:p>
          <a:endParaRPr lang="cs-CZ"/>
        </a:p>
      </dgm:t>
    </dgm:pt>
    <dgm:pt modelId="{1056234B-180C-436D-9708-C6B057225ACD}" type="sibTrans" cxnId="{04128B46-A106-451A-B6EB-8570BDDDCEBB}">
      <dgm:prSet/>
      <dgm:spPr/>
      <dgm:t>
        <a:bodyPr/>
        <a:lstStyle/>
        <a:p>
          <a:endParaRPr lang="cs-CZ"/>
        </a:p>
      </dgm:t>
    </dgm:pt>
    <dgm:pt modelId="{E342C5B3-0D18-4646-9D00-53470E4A03EA}">
      <dgm:prSet phldrT="[Text]"/>
      <dgm:spPr/>
      <dgm:t>
        <a:bodyPr/>
        <a:lstStyle/>
        <a:p>
          <a:r>
            <a:rPr lang="cs-CZ" dirty="0" smtClean="0"/>
            <a:t>Student se může přihlásit až na </a:t>
          </a:r>
          <a:r>
            <a:rPr lang="cs-CZ" b="1" dirty="0" smtClean="0">
              <a:solidFill>
                <a:srgbClr val="FF0000"/>
              </a:solidFill>
            </a:rPr>
            <a:t>3 univerzity celkem</a:t>
          </a:r>
          <a:endParaRPr lang="cs-CZ" b="1" dirty="0">
            <a:solidFill>
              <a:srgbClr val="FF0000"/>
            </a:solidFill>
          </a:endParaRPr>
        </a:p>
      </dgm:t>
    </dgm:pt>
    <dgm:pt modelId="{31C208CC-EBBD-4D10-AB5C-9D346A0C482D}" type="parTrans" cxnId="{B099C771-0838-4720-96D6-C593CA018093}">
      <dgm:prSet/>
      <dgm:spPr/>
      <dgm:t>
        <a:bodyPr/>
        <a:lstStyle/>
        <a:p>
          <a:endParaRPr lang="cs-CZ"/>
        </a:p>
      </dgm:t>
    </dgm:pt>
    <dgm:pt modelId="{3A03409C-9E04-46D6-843B-60E52F845F38}" type="sibTrans" cxnId="{B099C771-0838-4720-96D6-C593CA018093}">
      <dgm:prSet/>
      <dgm:spPr/>
      <dgm:t>
        <a:bodyPr/>
        <a:lstStyle/>
        <a:p>
          <a:endParaRPr lang="cs-CZ"/>
        </a:p>
      </dgm:t>
    </dgm:pt>
    <dgm:pt modelId="{F9A98E4E-F459-4325-BAE3-764EF8382E60}">
      <dgm:prSet phldrT="[Text]"/>
      <dgm:spPr/>
      <dgm:t>
        <a:bodyPr/>
        <a:lstStyle/>
        <a:p>
          <a:r>
            <a:rPr lang="cs-CZ" dirty="0" smtClean="0"/>
            <a:t>Na PedF </a:t>
          </a:r>
          <a:r>
            <a:rPr lang="cs-CZ" b="1" dirty="0" smtClean="0">
              <a:solidFill>
                <a:srgbClr val="FF0000"/>
              </a:solidFill>
            </a:rPr>
            <a:t>pouze 1x ročně </a:t>
          </a:r>
          <a:r>
            <a:rPr lang="cs-CZ" dirty="0" smtClean="0"/>
            <a:t>na ZS, LS i celý AR</a:t>
          </a:r>
          <a:endParaRPr lang="cs-CZ" dirty="0"/>
        </a:p>
      </dgm:t>
    </dgm:pt>
    <dgm:pt modelId="{21B3C8C1-AD31-41B5-9CAB-F9BEC89B9CF1}" type="parTrans" cxnId="{7D154E54-66E4-4417-8786-43457FD3023B}">
      <dgm:prSet/>
      <dgm:spPr/>
      <dgm:t>
        <a:bodyPr/>
        <a:lstStyle/>
        <a:p>
          <a:endParaRPr lang="cs-CZ"/>
        </a:p>
      </dgm:t>
    </dgm:pt>
    <dgm:pt modelId="{BC4E4013-D633-46E1-92A3-CDE4496FE32F}" type="sibTrans" cxnId="{7D154E54-66E4-4417-8786-43457FD3023B}">
      <dgm:prSet/>
      <dgm:spPr/>
      <dgm:t>
        <a:bodyPr/>
        <a:lstStyle/>
        <a:p>
          <a:endParaRPr lang="cs-CZ"/>
        </a:p>
      </dgm:t>
    </dgm:pt>
    <dgm:pt modelId="{42A4BE4C-2BB7-4B35-B3C4-D7F1C7D56F6D}">
      <dgm:prSet phldrT="[Text]"/>
      <dgm:spPr/>
      <dgm:t>
        <a:bodyPr/>
        <a:lstStyle/>
        <a:p>
          <a:r>
            <a:rPr lang="cs-CZ" dirty="0" smtClean="0"/>
            <a:t>Zpravidla na jaře - </a:t>
          </a:r>
          <a:r>
            <a:rPr lang="cs-CZ" b="1" dirty="0" smtClean="0">
              <a:solidFill>
                <a:srgbClr val="FF0000"/>
              </a:solidFill>
            </a:rPr>
            <a:t>přelom února/března</a:t>
          </a:r>
          <a:endParaRPr lang="cs-CZ" b="1" dirty="0">
            <a:solidFill>
              <a:srgbClr val="FF0000"/>
            </a:solidFill>
          </a:endParaRPr>
        </a:p>
      </dgm:t>
    </dgm:pt>
    <dgm:pt modelId="{47C49F46-1426-4270-8385-65D0A51A7626}" type="parTrans" cxnId="{21E5B6A4-906C-47D1-A472-463606CF8382}">
      <dgm:prSet/>
      <dgm:spPr/>
      <dgm:t>
        <a:bodyPr/>
        <a:lstStyle/>
        <a:p>
          <a:endParaRPr lang="cs-CZ"/>
        </a:p>
      </dgm:t>
    </dgm:pt>
    <dgm:pt modelId="{F34BE814-86C0-4A21-B99F-7F1D215AE25E}" type="sibTrans" cxnId="{21E5B6A4-906C-47D1-A472-463606CF8382}">
      <dgm:prSet/>
      <dgm:spPr/>
      <dgm:t>
        <a:bodyPr/>
        <a:lstStyle/>
        <a:p>
          <a:endParaRPr lang="cs-CZ"/>
        </a:p>
      </dgm:t>
    </dgm:pt>
    <dgm:pt modelId="{5A7F9681-2E24-4365-A6F7-BCE41854258E}">
      <dgm:prSet phldrT="[Text]"/>
      <dgm:spPr/>
      <dgm:t>
        <a:bodyPr/>
        <a:lstStyle/>
        <a:p>
          <a:r>
            <a:rPr lang="cs-CZ" dirty="0" smtClean="0"/>
            <a:t>Studentská příprava</a:t>
          </a:r>
          <a:endParaRPr lang="cs-CZ" dirty="0"/>
        </a:p>
      </dgm:t>
    </dgm:pt>
    <dgm:pt modelId="{1B4DC9AD-400C-49B7-B6F8-EC308DE4E335}" type="sibTrans" cxnId="{A974CA70-9048-4142-A46D-7C7FF03D915F}">
      <dgm:prSet/>
      <dgm:spPr/>
      <dgm:t>
        <a:bodyPr/>
        <a:lstStyle/>
        <a:p>
          <a:endParaRPr lang="cs-CZ"/>
        </a:p>
      </dgm:t>
    </dgm:pt>
    <dgm:pt modelId="{51E87340-CCF1-4D40-B029-2A416864C0B5}" type="parTrans" cxnId="{A974CA70-9048-4142-A46D-7C7FF03D915F}">
      <dgm:prSet/>
      <dgm:spPr/>
      <dgm:t>
        <a:bodyPr/>
        <a:lstStyle/>
        <a:p>
          <a:endParaRPr lang="cs-CZ"/>
        </a:p>
      </dgm:t>
    </dgm:pt>
    <dgm:pt modelId="{5DA69D9F-A887-4CB9-BBE0-ACA6AF7D8557}">
      <dgm:prSet/>
      <dgm:spPr/>
      <dgm:t>
        <a:bodyPr/>
        <a:lstStyle/>
        <a:p>
          <a:r>
            <a:rPr lang="cs-CZ" dirty="0" smtClean="0"/>
            <a:t>Pouze vložení základních údajů – není třeba vyplňovat studijní plán</a:t>
          </a:r>
          <a:endParaRPr lang="cs-CZ" dirty="0"/>
        </a:p>
      </dgm:t>
    </dgm:pt>
    <dgm:pt modelId="{FED9315E-4A50-45D8-B887-B45C1B81A616}" type="parTrans" cxnId="{C9167CDF-A44C-40BE-923D-27D592591506}">
      <dgm:prSet/>
      <dgm:spPr/>
      <dgm:t>
        <a:bodyPr/>
        <a:lstStyle/>
        <a:p>
          <a:endParaRPr lang="cs-CZ"/>
        </a:p>
      </dgm:t>
    </dgm:pt>
    <dgm:pt modelId="{F2226125-9D8C-48C9-9809-0E27A393F816}" type="sibTrans" cxnId="{C9167CDF-A44C-40BE-923D-27D592591506}">
      <dgm:prSet/>
      <dgm:spPr/>
      <dgm:t>
        <a:bodyPr/>
        <a:lstStyle/>
        <a:p>
          <a:endParaRPr lang="cs-CZ"/>
        </a:p>
      </dgm:t>
    </dgm:pt>
    <dgm:pt modelId="{75DE5A4A-22EA-4F56-8838-FB72EA90AD4B}">
      <dgm:prSet phldrT="[Text]"/>
      <dgm:spPr/>
      <dgm:t>
        <a:bodyPr/>
        <a:lstStyle/>
        <a:p>
          <a:r>
            <a:rPr lang="cs-CZ" dirty="0" smtClean="0"/>
            <a:t>Předběžná kontrola shody studijních plánů ze strany studenta (</a:t>
          </a:r>
          <a:r>
            <a:rPr lang="cs-CZ" i="1" dirty="0" smtClean="0"/>
            <a:t>na webu zahraniční univerzity</a:t>
          </a:r>
          <a:r>
            <a:rPr lang="cs-CZ" dirty="0" smtClean="0"/>
            <a:t>)</a:t>
          </a:r>
          <a:endParaRPr lang="cs-CZ" dirty="0"/>
        </a:p>
      </dgm:t>
    </dgm:pt>
    <dgm:pt modelId="{D0FC912E-8E5C-4ADB-8881-3CFECB564D48}" type="parTrans" cxnId="{9D09B79E-8CDF-42CD-BF57-D3CF6B601D16}">
      <dgm:prSet/>
      <dgm:spPr/>
      <dgm:t>
        <a:bodyPr/>
        <a:lstStyle/>
        <a:p>
          <a:endParaRPr lang="cs-CZ"/>
        </a:p>
      </dgm:t>
    </dgm:pt>
    <dgm:pt modelId="{FAD81C79-6411-4629-99DF-A9CD1979691D}" type="sibTrans" cxnId="{9D09B79E-8CDF-42CD-BF57-D3CF6B601D16}">
      <dgm:prSet/>
      <dgm:spPr/>
      <dgm:t>
        <a:bodyPr/>
        <a:lstStyle/>
        <a:p>
          <a:endParaRPr lang="cs-CZ"/>
        </a:p>
      </dgm:t>
    </dgm:pt>
    <dgm:pt modelId="{1EC25EC4-B1E4-4565-89EB-534B99151403}">
      <dgm:prSet phldrT="[Text]"/>
      <dgm:spPr/>
      <dgm:t>
        <a:bodyPr/>
        <a:lstStyle/>
        <a:p>
          <a:r>
            <a:rPr lang="cs-CZ" b="0" dirty="0" smtClean="0">
              <a:solidFill>
                <a:schemeClr val="tx1"/>
              </a:solidFill>
            </a:rPr>
            <a:t>Přesné informace zveřejňovány v </a:t>
          </a:r>
          <a:r>
            <a:rPr lang="cs-CZ" b="1" dirty="0" smtClean="0">
              <a:solidFill>
                <a:srgbClr val="FF0000"/>
              </a:solidFill>
            </a:rPr>
            <a:t>AKTUALITÁCH OZV </a:t>
          </a:r>
          <a:r>
            <a:rPr lang="cs-CZ" b="0" dirty="0" smtClean="0">
              <a:solidFill>
                <a:schemeClr val="tx1"/>
              </a:solidFill>
            </a:rPr>
            <a:t>na webu PedF: </a:t>
          </a:r>
          <a:r>
            <a:rPr lang="cs-CZ" b="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https://pedf.cuni.cz/PEDF-393.html</a:t>
          </a:r>
          <a:r>
            <a:rPr lang="cs-CZ" b="0" dirty="0" smtClean="0">
              <a:solidFill>
                <a:schemeClr val="tx1"/>
              </a:solidFill>
            </a:rPr>
            <a:t> </a:t>
          </a:r>
          <a:endParaRPr lang="cs-CZ" b="0" dirty="0">
            <a:solidFill>
              <a:schemeClr val="tx1"/>
            </a:solidFill>
          </a:endParaRPr>
        </a:p>
      </dgm:t>
    </dgm:pt>
    <dgm:pt modelId="{926D0408-CAB3-4EBF-BC8D-F588BE4360E6}" type="parTrans" cxnId="{1178F5B5-97EA-4C71-8818-A232A4A89394}">
      <dgm:prSet/>
      <dgm:spPr/>
      <dgm:t>
        <a:bodyPr/>
        <a:lstStyle/>
        <a:p>
          <a:endParaRPr lang="cs-CZ"/>
        </a:p>
      </dgm:t>
    </dgm:pt>
    <dgm:pt modelId="{7A61CB6C-A896-468F-ABFD-B68A63633F55}" type="sibTrans" cxnId="{1178F5B5-97EA-4C71-8818-A232A4A89394}">
      <dgm:prSet/>
      <dgm:spPr/>
      <dgm:t>
        <a:bodyPr/>
        <a:lstStyle/>
        <a:p>
          <a:endParaRPr lang="cs-CZ"/>
        </a:p>
      </dgm:t>
    </dgm:pt>
    <dgm:pt modelId="{EE8186B7-A2B1-4377-86AD-47568E308485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2"/>
            </a:rPr>
            <a:t>https://is.cuni.cz/webapps/</a:t>
          </a:r>
          <a:r>
            <a:rPr lang="cs-CZ" dirty="0" smtClean="0"/>
            <a:t> </a:t>
          </a:r>
          <a:endParaRPr lang="cs-CZ" dirty="0"/>
        </a:p>
      </dgm:t>
    </dgm:pt>
    <dgm:pt modelId="{8A7473DD-A447-4239-B4EF-C85D3A57F93F}" type="parTrans" cxnId="{2D53FE62-CCB7-47AE-806B-5A46611F16B5}">
      <dgm:prSet/>
      <dgm:spPr/>
      <dgm:t>
        <a:bodyPr/>
        <a:lstStyle/>
        <a:p>
          <a:endParaRPr lang="cs-CZ"/>
        </a:p>
      </dgm:t>
    </dgm:pt>
    <dgm:pt modelId="{F33A2AEA-CF37-42A7-BB09-BC55A69783A9}" type="sibTrans" cxnId="{2D53FE62-CCB7-47AE-806B-5A46611F16B5}">
      <dgm:prSet/>
      <dgm:spPr/>
      <dgm:t>
        <a:bodyPr/>
        <a:lstStyle/>
        <a:p>
          <a:endParaRPr lang="cs-CZ"/>
        </a:p>
      </dgm:t>
    </dgm:pt>
    <dgm:pt modelId="{0A4A1203-37E5-4FA2-8414-AE0EDA32B545}" type="pres">
      <dgm:prSet presAssocID="{7FB40EF1-5243-4F3E-8A23-6008F2A493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604F83A-7B2E-44F9-A068-25A9FADACE98}" type="pres">
      <dgm:prSet presAssocID="{54195802-D1F9-4C90-B0E7-713C6034ABBB}" presName="composite" presStyleCnt="0"/>
      <dgm:spPr/>
    </dgm:pt>
    <dgm:pt modelId="{0D9B0CA1-69BA-448A-AFE8-3046EE79E86E}" type="pres">
      <dgm:prSet presAssocID="{54195802-D1F9-4C90-B0E7-713C6034ABB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89F440-5E6E-4DD3-B0B4-B07E6AA2E232}" type="pres">
      <dgm:prSet presAssocID="{54195802-D1F9-4C90-B0E7-713C6034ABB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440753-0517-471A-AD27-8773613197E4}" type="pres">
      <dgm:prSet presAssocID="{D24772AE-5E5C-444C-99F7-71128F8B9FA8}" presName="sp" presStyleCnt="0"/>
      <dgm:spPr/>
    </dgm:pt>
    <dgm:pt modelId="{FFDDA2E0-8EB1-434F-91FC-D024CA7AAED8}" type="pres">
      <dgm:prSet presAssocID="{5A7F9681-2E24-4365-A6F7-BCE41854258E}" presName="composite" presStyleCnt="0"/>
      <dgm:spPr/>
    </dgm:pt>
    <dgm:pt modelId="{484170BE-DAE4-4B09-A5F9-89BFED79A1D6}" type="pres">
      <dgm:prSet presAssocID="{5A7F9681-2E24-4365-A6F7-BCE41854258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A12642-9B12-427A-866A-A164A5369BC1}" type="pres">
      <dgm:prSet presAssocID="{5A7F9681-2E24-4365-A6F7-BCE41854258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18142B-57AE-4F7D-A94D-F602E33EB9E4}" type="pres">
      <dgm:prSet presAssocID="{1B4DC9AD-400C-49B7-B6F8-EC308DE4E335}" presName="sp" presStyleCnt="0"/>
      <dgm:spPr/>
    </dgm:pt>
    <dgm:pt modelId="{2E24A5B7-67ED-4B5A-8B23-F2EA90864CEA}" type="pres">
      <dgm:prSet presAssocID="{38DF37B6-9B11-401E-8180-6BF897C21BC9}" presName="composite" presStyleCnt="0"/>
      <dgm:spPr/>
    </dgm:pt>
    <dgm:pt modelId="{7A3E800E-C093-40F1-8731-DF8856381BC3}" type="pres">
      <dgm:prSet presAssocID="{38DF37B6-9B11-401E-8180-6BF897C21BC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83B2E1-2BA6-4F98-9A19-804C293BE41E}" type="pres">
      <dgm:prSet presAssocID="{38DF37B6-9B11-401E-8180-6BF897C21BC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AEA1021-511F-4736-B63F-5A073A200D08}" type="presOf" srcId="{EE8186B7-A2B1-4377-86AD-47568E308485}" destId="{7683B2E1-2BA6-4F98-9A19-804C293BE41E}" srcOrd="0" destOrd="0" presId="urn:microsoft.com/office/officeart/2005/8/layout/chevron2"/>
    <dgm:cxn modelId="{7D154E54-66E4-4417-8786-43457FD3023B}" srcId="{54195802-D1F9-4C90-B0E7-713C6034ABBB}" destId="{F9A98E4E-F459-4325-BAE3-764EF8382E60}" srcOrd="0" destOrd="0" parTransId="{21B3C8C1-AD31-41B5-9CAB-F9BEC89B9CF1}" sibTransId="{BC4E4013-D633-46E1-92A3-CDE4496FE32F}"/>
    <dgm:cxn modelId="{C9167CDF-A44C-40BE-923D-27D592591506}" srcId="{38DF37B6-9B11-401E-8180-6BF897C21BC9}" destId="{5DA69D9F-A887-4CB9-BBE0-ACA6AF7D8557}" srcOrd="2" destOrd="0" parTransId="{FED9315E-4A50-45D8-B887-B45C1B81A616}" sibTransId="{F2226125-9D8C-48C9-9809-0E27A393F816}"/>
    <dgm:cxn modelId="{04128B46-A106-451A-B6EB-8570BDDDCEBB}" srcId="{7FB40EF1-5243-4F3E-8A23-6008F2A4938E}" destId="{38DF37B6-9B11-401E-8180-6BF897C21BC9}" srcOrd="2" destOrd="0" parTransId="{BED0116D-266E-46FE-804B-ABF26E9172A1}" sibTransId="{1056234B-180C-436D-9708-C6B057225ACD}"/>
    <dgm:cxn modelId="{A43909A8-D307-44BF-B8CA-D18B648DB0DA}" type="presOf" srcId="{28F6F7FD-79A1-40E5-933B-933A379D54A2}" destId="{E0A12642-9B12-427A-866A-A164A5369BC1}" srcOrd="0" destOrd="0" presId="urn:microsoft.com/office/officeart/2005/8/layout/chevron2"/>
    <dgm:cxn modelId="{B8163656-85B9-4AE1-A2E6-61E3823C6023}" type="presOf" srcId="{42A4BE4C-2BB7-4B35-B3C4-D7F1C7D56F6D}" destId="{8C89F440-5E6E-4DD3-B0B4-B07E6AA2E232}" srcOrd="0" destOrd="1" presId="urn:microsoft.com/office/officeart/2005/8/layout/chevron2"/>
    <dgm:cxn modelId="{E43B7C02-2FA7-4A60-83EB-358D0D287B9E}" srcId="{5A7F9681-2E24-4365-A6F7-BCE41854258E}" destId="{28F6F7FD-79A1-40E5-933B-933A379D54A2}" srcOrd="0" destOrd="0" parTransId="{81AA76E1-8B1C-44A6-B63B-67B858E8EDE4}" sibTransId="{E23961CE-1954-4586-B9E7-EC7844680B1C}"/>
    <dgm:cxn modelId="{334205D9-8DE4-4AC3-9716-7F4E89F5D3D1}" type="presOf" srcId="{F9A98E4E-F459-4325-BAE3-764EF8382E60}" destId="{8C89F440-5E6E-4DD3-B0B4-B07E6AA2E232}" srcOrd="0" destOrd="0" presId="urn:microsoft.com/office/officeart/2005/8/layout/chevron2"/>
    <dgm:cxn modelId="{3560EDEA-F56F-4F7A-839D-0FECCD90BCF6}" type="presOf" srcId="{75DE5A4A-22EA-4F56-8838-FB72EA90AD4B}" destId="{E0A12642-9B12-427A-866A-A164A5369BC1}" srcOrd="0" destOrd="1" presId="urn:microsoft.com/office/officeart/2005/8/layout/chevron2"/>
    <dgm:cxn modelId="{21E5B6A4-906C-47D1-A472-463606CF8382}" srcId="{54195802-D1F9-4C90-B0E7-713C6034ABBB}" destId="{42A4BE4C-2BB7-4B35-B3C4-D7F1C7D56F6D}" srcOrd="1" destOrd="0" parTransId="{47C49F46-1426-4270-8385-65D0A51A7626}" sibTransId="{F34BE814-86C0-4A21-B99F-7F1D215AE25E}"/>
    <dgm:cxn modelId="{A974CA70-9048-4142-A46D-7C7FF03D915F}" srcId="{7FB40EF1-5243-4F3E-8A23-6008F2A4938E}" destId="{5A7F9681-2E24-4365-A6F7-BCE41854258E}" srcOrd="1" destOrd="0" parTransId="{51E87340-CCF1-4D40-B029-2A416864C0B5}" sibTransId="{1B4DC9AD-400C-49B7-B6F8-EC308DE4E335}"/>
    <dgm:cxn modelId="{A5B1C681-4EA6-456B-A62E-D3136F0E74DF}" type="presOf" srcId="{54195802-D1F9-4C90-B0E7-713C6034ABBB}" destId="{0D9B0CA1-69BA-448A-AFE8-3046EE79E86E}" srcOrd="0" destOrd="0" presId="urn:microsoft.com/office/officeart/2005/8/layout/chevron2"/>
    <dgm:cxn modelId="{1BAB58D0-E441-4282-A619-76BE214A826F}" type="presOf" srcId="{7FB40EF1-5243-4F3E-8A23-6008F2A4938E}" destId="{0A4A1203-37E5-4FA2-8414-AE0EDA32B545}" srcOrd="0" destOrd="0" presId="urn:microsoft.com/office/officeart/2005/8/layout/chevron2"/>
    <dgm:cxn modelId="{094CBDAD-7636-42FF-B73C-885CDBECCAAE}" type="presOf" srcId="{5DA69D9F-A887-4CB9-BBE0-ACA6AF7D8557}" destId="{7683B2E1-2BA6-4F98-9A19-804C293BE41E}" srcOrd="0" destOrd="2" presId="urn:microsoft.com/office/officeart/2005/8/layout/chevron2"/>
    <dgm:cxn modelId="{DBAF90A4-9420-4772-90A3-16A0589E612E}" type="presOf" srcId="{5A7F9681-2E24-4365-A6F7-BCE41854258E}" destId="{484170BE-DAE4-4B09-A5F9-89BFED79A1D6}" srcOrd="0" destOrd="0" presId="urn:microsoft.com/office/officeart/2005/8/layout/chevron2"/>
    <dgm:cxn modelId="{ACFC64A9-9B49-41A4-9A35-2624955DF93A}" type="presOf" srcId="{E342C5B3-0D18-4646-9D00-53470E4A03EA}" destId="{7683B2E1-2BA6-4F98-9A19-804C293BE41E}" srcOrd="0" destOrd="1" presId="urn:microsoft.com/office/officeart/2005/8/layout/chevron2"/>
    <dgm:cxn modelId="{A3AEFC1C-7EE9-4BFA-903A-56710BA58761}" type="presOf" srcId="{1EC25EC4-B1E4-4565-89EB-534B99151403}" destId="{8C89F440-5E6E-4DD3-B0B4-B07E6AA2E232}" srcOrd="0" destOrd="2" presId="urn:microsoft.com/office/officeart/2005/8/layout/chevron2"/>
    <dgm:cxn modelId="{9D09B79E-8CDF-42CD-BF57-D3CF6B601D16}" srcId="{5A7F9681-2E24-4365-A6F7-BCE41854258E}" destId="{75DE5A4A-22EA-4F56-8838-FB72EA90AD4B}" srcOrd="1" destOrd="0" parTransId="{D0FC912E-8E5C-4ADB-8881-3CFECB564D48}" sibTransId="{FAD81C79-6411-4629-99DF-A9CD1979691D}"/>
    <dgm:cxn modelId="{2D53FE62-CCB7-47AE-806B-5A46611F16B5}" srcId="{38DF37B6-9B11-401E-8180-6BF897C21BC9}" destId="{EE8186B7-A2B1-4377-86AD-47568E308485}" srcOrd="0" destOrd="0" parTransId="{8A7473DD-A447-4239-B4EF-C85D3A57F93F}" sibTransId="{F33A2AEA-CF37-42A7-BB09-BC55A69783A9}"/>
    <dgm:cxn modelId="{1178F5B5-97EA-4C71-8818-A232A4A89394}" srcId="{54195802-D1F9-4C90-B0E7-713C6034ABBB}" destId="{1EC25EC4-B1E4-4565-89EB-534B99151403}" srcOrd="2" destOrd="0" parTransId="{926D0408-CAB3-4EBF-BC8D-F588BE4360E6}" sibTransId="{7A61CB6C-A896-468F-ABFD-B68A63633F55}"/>
    <dgm:cxn modelId="{B099C771-0838-4720-96D6-C593CA018093}" srcId="{38DF37B6-9B11-401E-8180-6BF897C21BC9}" destId="{E342C5B3-0D18-4646-9D00-53470E4A03EA}" srcOrd="1" destOrd="0" parTransId="{31C208CC-EBBD-4D10-AB5C-9D346A0C482D}" sibTransId="{3A03409C-9E04-46D6-843B-60E52F845F38}"/>
    <dgm:cxn modelId="{BF611897-E26A-4243-8C9B-0F69DEEDAF34}" srcId="{7FB40EF1-5243-4F3E-8A23-6008F2A4938E}" destId="{54195802-D1F9-4C90-B0E7-713C6034ABBB}" srcOrd="0" destOrd="0" parTransId="{B301028B-4584-4D51-A9DF-41CF6B0E0CA1}" sibTransId="{D24772AE-5E5C-444C-99F7-71128F8B9FA8}"/>
    <dgm:cxn modelId="{C6DEB9F8-A089-439F-A3AE-43E7C08B7170}" type="presOf" srcId="{38DF37B6-9B11-401E-8180-6BF897C21BC9}" destId="{7A3E800E-C093-40F1-8731-DF8856381BC3}" srcOrd="0" destOrd="0" presId="urn:microsoft.com/office/officeart/2005/8/layout/chevron2"/>
    <dgm:cxn modelId="{CE5662CF-CD2C-4917-924B-350F1712147C}" type="presParOf" srcId="{0A4A1203-37E5-4FA2-8414-AE0EDA32B545}" destId="{A604F83A-7B2E-44F9-A068-25A9FADACE98}" srcOrd="0" destOrd="0" presId="urn:microsoft.com/office/officeart/2005/8/layout/chevron2"/>
    <dgm:cxn modelId="{F888046F-B539-4F44-95CC-9FAA111A2A64}" type="presParOf" srcId="{A604F83A-7B2E-44F9-A068-25A9FADACE98}" destId="{0D9B0CA1-69BA-448A-AFE8-3046EE79E86E}" srcOrd="0" destOrd="0" presId="urn:microsoft.com/office/officeart/2005/8/layout/chevron2"/>
    <dgm:cxn modelId="{F25A0FDB-2270-4A6A-8A35-133882452535}" type="presParOf" srcId="{A604F83A-7B2E-44F9-A068-25A9FADACE98}" destId="{8C89F440-5E6E-4DD3-B0B4-B07E6AA2E232}" srcOrd="1" destOrd="0" presId="urn:microsoft.com/office/officeart/2005/8/layout/chevron2"/>
    <dgm:cxn modelId="{B4F54295-855B-41A1-A226-F31851F90A3A}" type="presParOf" srcId="{0A4A1203-37E5-4FA2-8414-AE0EDA32B545}" destId="{25440753-0517-471A-AD27-8773613197E4}" srcOrd="1" destOrd="0" presId="urn:microsoft.com/office/officeart/2005/8/layout/chevron2"/>
    <dgm:cxn modelId="{111A317F-99E9-4684-82DE-DA766B82E116}" type="presParOf" srcId="{0A4A1203-37E5-4FA2-8414-AE0EDA32B545}" destId="{FFDDA2E0-8EB1-434F-91FC-D024CA7AAED8}" srcOrd="2" destOrd="0" presId="urn:microsoft.com/office/officeart/2005/8/layout/chevron2"/>
    <dgm:cxn modelId="{AA6786B0-74CB-43DD-BB6A-4EB83E03FDC6}" type="presParOf" srcId="{FFDDA2E0-8EB1-434F-91FC-D024CA7AAED8}" destId="{484170BE-DAE4-4B09-A5F9-89BFED79A1D6}" srcOrd="0" destOrd="0" presId="urn:microsoft.com/office/officeart/2005/8/layout/chevron2"/>
    <dgm:cxn modelId="{A0A6EB57-9973-4E5D-AC63-7CA22C674B26}" type="presParOf" srcId="{FFDDA2E0-8EB1-434F-91FC-D024CA7AAED8}" destId="{E0A12642-9B12-427A-866A-A164A5369BC1}" srcOrd="1" destOrd="0" presId="urn:microsoft.com/office/officeart/2005/8/layout/chevron2"/>
    <dgm:cxn modelId="{3E8C1383-A6F1-4C44-A7D9-4A3FD6EE640F}" type="presParOf" srcId="{0A4A1203-37E5-4FA2-8414-AE0EDA32B545}" destId="{0518142B-57AE-4F7D-A94D-F602E33EB9E4}" srcOrd="3" destOrd="0" presId="urn:microsoft.com/office/officeart/2005/8/layout/chevron2"/>
    <dgm:cxn modelId="{8EB91B34-E8EF-4B39-A56A-562BF3F1DA35}" type="presParOf" srcId="{0A4A1203-37E5-4FA2-8414-AE0EDA32B545}" destId="{2E24A5B7-67ED-4B5A-8B23-F2EA90864CEA}" srcOrd="4" destOrd="0" presId="urn:microsoft.com/office/officeart/2005/8/layout/chevron2"/>
    <dgm:cxn modelId="{74C716D2-4F2F-44CF-82AF-258F8213F30E}" type="presParOf" srcId="{2E24A5B7-67ED-4B5A-8B23-F2EA90864CEA}" destId="{7A3E800E-C093-40F1-8731-DF8856381BC3}" srcOrd="0" destOrd="0" presId="urn:microsoft.com/office/officeart/2005/8/layout/chevron2"/>
    <dgm:cxn modelId="{BD4B2977-EE7B-4A0F-A7CF-0CBBEF3EF495}" type="presParOf" srcId="{2E24A5B7-67ED-4B5A-8B23-F2EA90864CEA}" destId="{7683B2E1-2BA6-4F98-9A19-804C293BE4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36FBAC-AE8E-44D0-9740-2689C5885DCD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2B7BB345-5DE9-49C2-A81A-9691CC6C49DA}">
      <dgm:prSet phldrT="[Text]"/>
      <dgm:spPr/>
      <dgm:t>
        <a:bodyPr/>
        <a:lstStyle/>
        <a:p>
          <a:r>
            <a:rPr lang="cs-CZ" dirty="0" smtClean="0"/>
            <a:t>VŘ na domácí katedře</a:t>
          </a:r>
          <a:endParaRPr lang="cs-CZ" dirty="0"/>
        </a:p>
      </dgm:t>
    </dgm:pt>
    <dgm:pt modelId="{59EB587F-AB99-452C-B3A1-47562770A452}" type="parTrans" cxnId="{C4B948CC-4281-4145-82AF-DA5390E6F09E}">
      <dgm:prSet/>
      <dgm:spPr/>
      <dgm:t>
        <a:bodyPr/>
        <a:lstStyle/>
        <a:p>
          <a:endParaRPr lang="cs-CZ"/>
        </a:p>
      </dgm:t>
    </dgm:pt>
    <dgm:pt modelId="{B3D3652B-BEC8-4074-BAAC-FEDA4C661010}" type="sibTrans" cxnId="{C4B948CC-4281-4145-82AF-DA5390E6F09E}">
      <dgm:prSet/>
      <dgm:spPr/>
      <dgm:t>
        <a:bodyPr/>
        <a:lstStyle/>
        <a:p>
          <a:endParaRPr lang="cs-CZ"/>
        </a:p>
      </dgm:t>
    </dgm:pt>
    <dgm:pt modelId="{CFC2F19D-D41B-4494-BD07-7B1A166BCD0B}">
      <dgm:prSet phldrT="[Text]"/>
      <dgm:spPr/>
      <dgm:t>
        <a:bodyPr/>
        <a:lstStyle/>
        <a:p>
          <a:r>
            <a:rPr lang="cs-CZ" dirty="0" smtClean="0"/>
            <a:t>Každá katedra vyhlašuje své vlastní výběrové řízení s vlastními podmínkami (</a:t>
          </a:r>
          <a:r>
            <a:rPr lang="cs-CZ" i="1" dirty="0" smtClean="0"/>
            <a:t>studijní průměr, motivační dopis, </a:t>
          </a:r>
          <a:r>
            <a:rPr lang="cs-CZ" i="1" dirty="0" err="1" smtClean="0"/>
            <a:t>etc</a:t>
          </a:r>
          <a:r>
            <a:rPr lang="cs-CZ" i="1" dirty="0" smtClean="0"/>
            <a:t>.</a:t>
          </a:r>
          <a:r>
            <a:rPr lang="cs-CZ" dirty="0" smtClean="0"/>
            <a:t>)</a:t>
          </a:r>
          <a:endParaRPr lang="cs-CZ" dirty="0"/>
        </a:p>
      </dgm:t>
    </dgm:pt>
    <dgm:pt modelId="{04A023DF-8550-47C4-9E9D-7A3EE1FE79F4}" type="parTrans" cxnId="{ECA22973-7FF8-4FFF-89EA-32700D1AFDE2}">
      <dgm:prSet/>
      <dgm:spPr/>
      <dgm:t>
        <a:bodyPr/>
        <a:lstStyle/>
        <a:p>
          <a:endParaRPr lang="cs-CZ"/>
        </a:p>
      </dgm:t>
    </dgm:pt>
    <dgm:pt modelId="{A3639DA1-88F5-4B92-A24C-4581AEF2DF9F}" type="sibTrans" cxnId="{ECA22973-7FF8-4FFF-89EA-32700D1AFDE2}">
      <dgm:prSet/>
      <dgm:spPr/>
      <dgm:t>
        <a:bodyPr/>
        <a:lstStyle/>
        <a:p>
          <a:endParaRPr lang="cs-CZ"/>
        </a:p>
      </dgm:t>
    </dgm:pt>
    <dgm:pt modelId="{6672BD75-3466-4D45-BA73-05E56C43085F}">
      <dgm:prSet phldrT="[Text]"/>
      <dgm:spPr/>
      <dgm:t>
        <a:bodyPr/>
        <a:lstStyle/>
        <a:p>
          <a:r>
            <a:rPr lang="cs-CZ" dirty="0" smtClean="0"/>
            <a:t>Informace zveřejňovány v </a:t>
          </a:r>
          <a:r>
            <a:rPr lang="cs-CZ" b="1" dirty="0" smtClean="0">
              <a:solidFill>
                <a:srgbClr val="FF0000"/>
              </a:solidFill>
            </a:rPr>
            <a:t>Aktualitách OZV nebo webu katedry</a:t>
          </a:r>
          <a:endParaRPr lang="cs-CZ" b="1" dirty="0">
            <a:solidFill>
              <a:srgbClr val="FF0000"/>
            </a:solidFill>
          </a:endParaRPr>
        </a:p>
      </dgm:t>
    </dgm:pt>
    <dgm:pt modelId="{F897B208-DAF7-4A0C-B108-0EDE522E21D8}" type="parTrans" cxnId="{4EB09F98-7408-4980-ADBE-DD71AA726BA6}">
      <dgm:prSet/>
      <dgm:spPr/>
      <dgm:t>
        <a:bodyPr/>
        <a:lstStyle/>
        <a:p>
          <a:endParaRPr lang="cs-CZ"/>
        </a:p>
      </dgm:t>
    </dgm:pt>
    <dgm:pt modelId="{3583BC13-45C2-4F46-ACE3-425837AEB154}" type="sibTrans" cxnId="{4EB09F98-7408-4980-ADBE-DD71AA726BA6}">
      <dgm:prSet/>
      <dgm:spPr/>
      <dgm:t>
        <a:bodyPr/>
        <a:lstStyle/>
        <a:p>
          <a:endParaRPr lang="cs-CZ"/>
        </a:p>
      </dgm:t>
    </dgm:pt>
    <dgm:pt modelId="{C8524973-5018-47A9-81D8-F50A356CEA72}">
      <dgm:prSet phldrT="[Text]"/>
      <dgm:spPr/>
      <dgm:t>
        <a:bodyPr/>
        <a:lstStyle/>
        <a:p>
          <a:r>
            <a:rPr lang="cs-CZ" dirty="0" smtClean="0"/>
            <a:t>Nominace katedrami</a:t>
          </a:r>
          <a:endParaRPr lang="cs-CZ" dirty="0"/>
        </a:p>
      </dgm:t>
    </dgm:pt>
    <dgm:pt modelId="{9B3297F2-CF0B-4B65-AF2A-7506E8F70E15}" type="parTrans" cxnId="{2E3068A0-1A90-4101-B392-5B276692C64B}">
      <dgm:prSet/>
      <dgm:spPr/>
      <dgm:t>
        <a:bodyPr/>
        <a:lstStyle/>
        <a:p>
          <a:endParaRPr lang="cs-CZ"/>
        </a:p>
      </dgm:t>
    </dgm:pt>
    <dgm:pt modelId="{7320C00E-96FD-4CE1-925E-D6FB77027CF0}" type="sibTrans" cxnId="{2E3068A0-1A90-4101-B392-5B276692C64B}">
      <dgm:prSet/>
      <dgm:spPr/>
      <dgm:t>
        <a:bodyPr/>
        <a:lstStyle/>
        <a:p>
          <a:endParaRPr lang="cs-CZ"/>
        </a:p>
      </dgm:t>
    </dgm:pt>
    <dgm:pt modelId="{42A0DCE1-2030-4681-8538-EED0B5814888}">
      <dgm:prSet phldrT="[Text]"/>
      <dgm:spPr/>
      <dgm:t>
        <a:bodyPr/>
        <a:lstStyle/>
        <a:p>
          <a:r>
            <a:rPr lang="cs-CZ" dirty="0" smtClean="0"/>
            <a:t>Informace o výsledcích výběrových řízení zasílají katedry na OZV</a:t>
          </a:r>
          <a:endParaRPr lang="cs-CZ" dirty="0"/>
        </a:p>
      </dgm:t>
    </dgm:pt>
    <dgm:pt modelId="{A1C253D8-2935-413F-A77D-72C3E8AC7A06}" type="parTrans" cxnId="{686A25C8-33FF-45A7-B8EB-781F6543224C}">
      <dgm:prSet/>
      <dgm:spPr/>
      <dgm:t>
        <a:bodyPr/>
        <a:lstStyle/>
        <a:p>
          <a:endParaRPr lang="cs-CZ"/>
        </a:p>
      </dgm:t>
    </dgm:pt>
    <dgm:pt modelId="{75ED3335-B747-4680-BA5B-A62BE18993A6}" type="sibTrans" cxnId="{686A25C8-33FF-45A7-B8EB-781F6543224C}">
      <dgm:prSet/>
      <dgm:spPr/>
      <dgm:t>
        <a:bodyPr/>
        <a:lstStyle/>
        <a:p>
          <a:endParaRPr lang="cs-CZ"/>
        </a:p>
      </dgm:t>
    </dgm:pt>
    <dgm:pt modelId="{E11798C5-5FEA-4F07-94D2-780D0FF60680}">
      <dgm:prSet phldrT="[Text]"/>
      <dgm:spPr/>
      <dgm:t>
        <a:bodyPr/>
        <a:lstStyle/>
        <a:p>
          <a:r>
            <a:rPr lang="cs-CZ" dirty="0" smtClean="0"/>
            <a:t>OZV ve </a:t>
          </a:r>
          <a:r>
            <a:rPr lang="cs-CZ" dirty="0" err="1" smtClean="0"/>
            <a:t>Webapps</a:t>
          </a:r>
          <a:r>
            <a:rPr lang="cs-CZ" dirty="0" smtClean="0"/>
            <a:t> nominuje úspěšné přihlášky (</a:t>
          </a:r>
          <a:r>
            <a:rPr lang="cs-CZ" i="1" dirty="0" smtClean="0"/>
            <a:t>zbylé přihlášky jsou nenominovány</a:t>
          </a:r>
          <a:r>
            <a:rPr lang="cs-CZ" dirty="0" smtClean="0"/>
            <a:t>)</a:t>
          </a:r>
          <a:endParaRPr lang="cs-CZ" dirty="0"/>
        </a:p>
      </dgm:t>
    </dgm:pt>
    <dgm:pt modelId="{A0452522-C868-4630-97FA-07FF3DB99A23}" type="parTrans" cxnId="{C5C23792-6C83-4A5C-9DF2-7FB3E4A16F6D}">
      <dgm:prSet/>
      <dgm:spPr/>
      <dgm:t>
        <a:bodyPr/>
        <a:lstStyle/>
        <a:p>
          <a:endParaRPr lang="cs-CZ"/>
        </a:p>
      </dgm:t>
    </dgm:pt>
    <dgm:pt modelId="{75572D92-4EA6-405F-B9DF-D5FB1EE1B552}" type="sibTrans" cxnId="{C5C23792-6C83-4A5C-9DF2-7FB3E4A16F6D}">
      <dgm:prSet/>
      <dgm:spPr/>
      <dgm:t>
        <a:bodyPr/>
        <a:lstStyle/>
        <a:p>
          <a:endParaRPr lang="cs-CZ"/>
        </a:p>
      </dgm:t>
    </dgm:pt>
    <dgm:pt modelId="{6935587B-F042-43F4-B636-9C0AEDF61EC4}">
      <dgm:prSet phldrT="[Text]"/>
      <dgm:spPr/>
      <dgm:t>
        <a:bodyPr/>
        <a:lstStyle/>
        <a:p>
          <a:r>
            <a:rPr lang="cs-CZ" dirty="0" smtClean="0"/>
            <a:t>Nominace na zahraniční univerzity</a:t>
          </a:r>
          <a:endParaRPr lang="cs-CZ" dirty="0"/>
        </a:p>
      </dgm:t>
    </dgm:pt>
    <dgm:pt modelId="{7732F9DC-6B69-4EB6-9F17-410AEA8FA0F6}" type="parTrans" cxnId="{DCD979FE-F370-4899-ABE5-3DF3ADFA957C}">
      <dgm:prSet/>
      <dgm:spPr/>
      <dgm:t>
        <a:bodyPr/>
        <a:lstStyle/>
        <a:p>
          <a:endParaRPr lang="cs-CZ"/>
        </a:p>
      </dgm:t>
    </dgm:pt>
    <dgm:pt modelId="{511C4B3E-480D-4155-8751-64480DA4969E}" type="sibTrans" cxnId="{DCD979FE-F370-4899-ABE5-3DF3ADFA957C}">
      <dgm:prSet/>
      <dgm:spPr/>
      <dgm:t>
        <a:bodyPr/>
        <a:lstStyle/>
        <a:p>
          <a:endParaRPr lang="cs-CZ"/>
        </a:p>
      </dgm:t>
    </dgm:pt>
    <dgm:pt modelId="{DAABF96D-EA74-42C2-B470-BD983EEF18C5}">
      <dgm:prSet phldrT="[Text]"/>
      <dgm:spPr/>
      <dgm:t>
        <a:bodyPr/>
        <a:lstStyle/>
        <a:p>
          <a:r>
            <a:rPr lang="cs-CZ" dirty="0" smtClean="0"/>
            <a:t>OZV nominuje studenty na vybrané univerzity dle instrukcí zahraničních partnerů</a:t>
          </a:r>
          <a:endParaRPr lang="cs-CZ" dirty="0"/>
        </a:p>
      </dgm:t>
    </dgm:pt>
    <dgm:pt modelId="{0C5E478E-33F7-439A-ADC8-9F1CC412DCE5}" type="parTrans" cxnId="{DCDC50BD-C69D-4E4E-8B1D-51B5B67EBFCF}">
      <dgm:prSet/>
      <dgm:spPr/>
      <dgm:t>
        <a:bodyPr/>
        <a:lstStyle/>
        <a:p>
          <a:endParaRPr lang="cs-CZ"/>
        </a:p>
      </dgm:t>
    </dgm:pt>
    <dgm:pt modelId="{AABA62BA-1420-4FFE-88E0-F98627F25D6F}" type="sibTrans" cxnId="{DCDC50BD-C69D-4E4E-8B1D-51B5B67EBFCF}">
      <dgm:prSet/>
      <dgm:spPr/>
      <dgm:t>
        <a:bodyPr/>
        <a:lstStyle/>
        <a:p>
          <a:endParaRPr lang="cs-CZ"/>
        </a:p>
      </dgm:t>
    </dgm:pt>
    <dgm:pt modelId="{360C3B6D-47AB-4CC7-AF9B-4D6F3C391291}">
      <dgm:prSet phldrT="[Text]"/>
      <dgm:spPr/>
      <dgm:t>
        <a:bodyPr/>
        <a:lstStyle/>
        <a:p>
          <a:r>
            <a:rPr lang="cs-CZ" dirty="0" smtClean="0"/>
            <a:t>Studenti obdrží informace od zahraniční univerzity ohledně dalšího postupu</a:t>
          </a:r>
          <a:endParaRPr lang="cs-CZ" dirty="0"/>
        </a:p>
      </dgm:t>
    </dgm:pt>
    <dgm:pt modelId="{EC780026-A4EB-4268-B372-0D47A8B603AB}" type="parTrans" cxnId="{18BA8B9D-98F6-4DCD-8C4C-4941206C2E5F}">
      <dgm:prSet/>
      <dgm:spPr/>
      <dgm:t>
        <a:bodyPr/>
        <a:lstStyle/>
        <a:p>
          <a:endParaRPr lang="cs-CZ"/>
        </a:p>
      </dgm:t>
    </dgm:pt>
    <dgm:pt modelId="{4A0DAE81-9B5C-4917-8D42-AED695DA2088}" type="sibTrans" cxnId="{18BA8B9D-98F6-4DCD-8C4C-4941206C2E5F}">
      <dgm:prSet/>
      <dgm:spPr/>
      <dgm:t>
        <a:bodyPr/>
        <a:lstStyle/>
        <a:p>
          <a:endParaRPr lang="cs-CZ"/>
        </a:p>
      </dgm:t>
    </dgm:pt>
    <dgm:pt modelId="{7E3F17C7-CF9C-4979-8EA5-9B97F0C21BEE}" type="pres">
      <dgm:prSet presAssocID="{6036FBAC-AE8E-44D0-9740-2689C5885D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DFA85CE-C93F-4502-B55B-B4998981CEC3}" type="pres">
      <dgm:prSet presAssocID="{2B7BB345-5DE9-49C2-A81A-9691CC6C49DA}" presName="composite" presStyleCnt="0"/>
      <dgm:spPr/>
    </dgm:pt>
    <dgm:pt modelId="{B7A5AFBF-F3EE-4DAC-B4C7-4CCFC3E609A3}" type="pres">
      <dgm:prSet presAssocID="{2B7BB345-5DE9-49C2-A81A-9691CC6C49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8651B0-A90E-47DB-966D-015F0FF6ADD6}" type="pres">
      <dgm:prSet presAssocID="{2B7BB345-5DE9-49C2-A81A-9691CC6C49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53A877-931F-470D-904D-F2C700E5B9C1}" type="pres">
      <dgm:prSet presAssocID="{B3D3652B-BEC8-4074-BAAC-FEDA4C661010}" presName="sp" presStyleCnt="0"/>
      <dgm:spPr/>
    </dgm:pt>
    <dgm:pt modelId="{4256681E-1EBD-436B-86F4-E069413A8ABE}" type="pres">
      <dgm:prSet presAssocID="{C8524973-5018-47A9-81D8-F50A356CEA72}" presName="composite" presStyleCnt="0"/>
      <dgm:spPr/>
    </dgm:pt>
    <dgm:pt modelId="{6E78C3BE-CF97-4632-BA47-E54E86465A2D}" type="pres">
      <dgm:prSet presAssocID="{C8524973-5018-47A9-81D8-F50A356CEA7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949BF3-652D-4FF0-B84E-9DEFD829D277}" type="pres">
      <dgm:prSet presAssocID="{C8524973-5018-47A9-81D8-F50A356CEA7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3F1DA5-08AF-45FD-A20A-837991EC2E6A}" type="pres">
      <dgm:prSet presAssocID="{7320C00E-96FD-4CE1-925E-D6FB77027CF0}" presName="sp" presStyleCnt="0"/>
      <dgm:spPr/>
    </dgm:pt>
    <dgm:pt modelId="{DB9E23EF-066B-4D41-ACAE-91072A4F0B2A}" type="pres">
      <dgm:prSet presAssocID="{6935587B-F042-43F4-B636-9C0AEDF61EC4}" presName="composite" presStyleCnt="0"/>
      <dgm:spPr/>
    </dgm:pt>
    <dgm:pt modelId="{AFBC710B-4C62-427A-85A5-B9765B3F70A4}" type="pres">
      <dgm:prSet presAssocID="{6935587B-F042-43F4-B636-9C0AEDF61EC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4B2C2E-10C0-456D-B813-17CE4CA073FB}" type="pres">
      <dgm:prSet presAssocID="{6935587B-F042-43F4-B636-9C0AEDF61EC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EB09F98-7408-4980-ADBE-DD71AA726BA6}" srcId="{2B7BB345-5DE9-49C2-A81A-9691CC6C49DA}" destId="{6672BD75-3466-4D45-BA73-05E56C43085F}" srcOrd="1" destOrd="0" parTransId="{F897B208-DAF7-4A0C-B108-0EDE522E21D8}" sibTransId="{3583BC13-45C2-4F46-ACE3-425837AEB154}"/>
    <dgm:cxn modelId="{18BA8B9D-98F6-4DCD-8C4C-4941206C2E5F}" srcId="{6935587B-F042-43F4-B636-9C0AEDF61EC4}" destId="{360C3B6D-47AB-4CC7-AF9B-4D6F3C391291}" srcOrd="1" destOrd="0" parTransId="{EC780026-A4EB-4268-B372-0D47A8B603AB}" sibTransId="{4A0DAE81-9B5C-4917-8D42-AED695DA2088}"/>
    <dgm:cxn modelId="{7A69B1E2-E144-48B3-8A08-6BB842AC163B}" type="presOf" srcId="{2B7BB345-5DE9-49C2-A81A-9691CC6C49DA}" destId="{B7A5AFBF-F3EE-4DAC-B4C7-4CCFC3E609A3}" srcOrd="0" destOrd="0" presId="urn:microsoft.com/office/officeart/2005/8/layout/chevron2"/>
    <dgm:cxn modelId="{C4B948CC-4281-4145-82AF-DA5390E6F09E}" srcId="{6036FBAC-AE8E-44D0-9740-2689C5885DCD}" destId="{2B7BB345-5DE9-49C2-A81A-9691CC6C49DA}" srcOrd="0" destOrd="0" parTransId="{59EB587F-AB99-452C-B3A1-47562770A452}" sibTransId="{B3D3652B-BEC8-4074-BAAC-FEDA4C661010}"/>
    <dgm:cxn modelId="{C8E49F99-4F42-480A-B742-0965D7057CBC}" type="presOf" srcId="{CFC2F19D-D41B-4494-BD07-7B1A166BCD0B}" destId="{AF8651B0-A90E-47DB-966D-015F0FF6ADD6}" srcOrd="0" destOrd="0" presId="urn:microsoft.com/office/officeart/2005/8/layout/chevron2"/>
    <dgm:cxn modelId="{DCDC50BD-C69D-4E4E-8B1D-51B5B67EBFCF}" srcId="{6935587B-F042-43F4-B636-9C0AEDF61EC4}" destId="{DAABF96D-EA74-42C2-B470-BD983EEF18C5}" srcOrd="0" destOrd="0" parTransId="{0C5E478E-33F7-439A-ADC8-9F1CC412DCE5}" sibTransId="{AABA62BA-1420-4FFE-88E0-F98627F25D6F}"/>
    <dgm:cxn modelId="{C5C23792-6C83-4A5C-9DF2-7FB3E4A16F6D}" srcId="{C8524973-5018-47A9-81D8-F50A356CEA72}" destId="{E11798C5-5FEA-4F07-94D2-780D0FF60680}" srcOrd="1" destOrd="0" parTransId="{A0452522-C868-4630-97FA-07FF3DB99A23}" sibTransId="{75572D92-4EA6-405F-B9DF-D5FB1EE1B552}"/>
    <dgm:cxn modelId="{BD654FCD-7D3C-4253-962A-8B05DD2878D8}" type="presOf" srcId="{6935587B-F042-43F4-B636-9C0AEDF61EC4}" destId="{AFBC710B-4C62-427A-85A5-B9765B3F70A4}" srcOrd="0" destOrd="0" presId="urn:microsoft.com/office/officeart/2005/8/layout/chevron2"/>
    <dgm:cxn modelId="{686A25C8-33FF-45A7-B8EB-781F6543224C}" srcId="{C8524973-5018-47A9-81D8-F50A356CEA72}" destId="{42A0DCE1-2030-4681-8538-EED0B5814888}" srcOrd="0" destOrd="0" parTransId="{A1C253D8-2935-413F-A77D-72C3E8AC7A06}" sibTransId="{75ED3335-B747-4680-BA5B-A62BE18993A6}"/>
    <dgm:cxn modelId="{02769652-6A81-4706-A890-49FA2146E1DE}" type="presOf" srcId="{6036FBAC-AE8E-44D0-9740-2689C5885DCD}" destId="{7E3F17C7-CF9C-4979-8EA5-9B97F0C21BEE}" srcOrd="0" destOrd="0" presId="urn:microsoft.com/office/officeart/2005/8/layout/chevron2"/>
    <dgm:cxn modelId="{DCD979FE-F370-4899-ABE5-3DF3ADFA957C}" srcId="{6036FBAC-AE8E-44D0-9740-2689C5885DCD}" destId="{6935587B-F042-43F4-B636-9C0AEDF61EC4}" srcOrd="2" destOrd="0" parTransId="{7732F9DC-6B69-4EB6-9F17-410AEA8FA0F6}" sibTransId="{511C4B3E-480D-4155-8751-64480DA4969E}"/>
    <dgm:cxn modelId="{471ACDFE-3475-41A6-8D9F-0C9D0CCB4269}" type="presOf" srcId="{C8524973-5018-47A9-81D8-F50A356CEA72}" destId="{6E78C3BE-CF97-4632-BA47-E54E86465A2D}" srcOrd="0" destOrd="0" presId="urn:microsoft.com/office/officeart/2005/8/layout/chevron2"/>
    <dgm:cxn modelId="{6E55F3BF-EE84-4AD6-A5B8-3C5E277338FA}" type="presOf" srcId="{DAABF96D-EA74-42C2-B470-BD983EEF18C5}" destId="{8A4B2C2E-10C0-456D-B813-17CE4CA073FB}" srcOrd="0" destOrd="0" presId="urn:microsoft.com/office/officeart/2005/8/layout/chevron2"/>
    <dgm:cxn modelId="{608340E9-C871-4223-A476-912F604F289D}" type="presOf" srcId="{360C3B6D-47AB-4CC7-AF9B-4D6F3C391291}" destId="{8A4B2C2E-10C0-456D-B813-17CE4CA073FB}" srcOrd="0" destOrd="1" presId="urn:microsoft.com/office/officeart/2005/8/layout/chevron2"/>
    <dgm:cxn modelId="{2E3068A0-1A90-4101-B392-5B276692C64B}" srcId="{6036FBAC-AE8E-44D0-9740-2689C5885DCD}" destId="{C8524973-5018-47A9-81D8-F50A356CEA72}" srcOrd="1" destOrd="0" parTransId="{9B3297F2-CF0B-4B65-AF2A-7506E8F70E15}" sibTransId="{7320C00E-96FD-4CE1-925E-D6FB77027CF0}"/>
    <dgm:cxn modelId="{08F7ECB8-57A0-4B53-9501-C124BA072C2D}" type="presOf" srcId="{6672BD75-3466-4D45-BA73-05E56C43085F}" destId="{AF8651B0-A90E-47DB-966D-015F0FF6ADD6}" srcOrd="0" destOrd="1" presId="urn:microsoft.com/office/officeart/2005/8/layout/chevron2"/>
    <dgm:cxn modelId="{3E017825-432D-48AC-8CEF-801DE52567B5}" type="presOf" srcId="{42A0DCE1-2030-4681-8538-EED0B5814888}" destId="{8A949BF3-652D-4FF0-B84E-9DEFD829D277}" srcOrd="0" destOrd="0" presId="urn:microsoft.com/office/officeart/2005/8/layout/chevron2"/>
    <dgm:cxn modelId="{6FF68853-F168-4BE5-B664-A50D4E96F3F6}" type="presOf" srcId="{E11798C5-5FEA-4F07-94D2-780D0FF60680}" destId="{8A949BF3-652D-4FF0-B84E-9DEFD829D277}" srcOrd="0" destOrd="1" presId="urn:microsoft.com/office/officeart/2005/8/layout/chevron2"/>
    <dgm:cxn modelId="{ECA22973-7FF8-4FFF-89EA-32700D1AFDE2}" srcId="{2B7BB345-5DE9-49C2-A81A-9691CC6C49DA}" destId="{CFC2F19D-D41B-4494-BD07-7B1A166BCD0B}" srcOrd="0" destOrd="0" parTransId="{04A023DF-8550-47C4-9E9D-7A3EE1FE79F4}" sibTransId="{A3639DA1-88F5-4B92-A24C-4581AEF2DF9F}"/>
    <dgm:cxn modelId="{A7D94546-1D6B-4B46-A686-2EB25B3E930D}" type="presParOf" srcId="{7E3F17C7-CF9C-4979-8EA5-9B97F0C21BEE}" destId="{1DFA85CE-C93F-4502-B55B-B4998981CEC3}" srcOrd="0" destOrd="0" presId="urn:microsoft.com/office/officeart/2005/8/layout/chevron2"/>
    <dgm:cxn modelId="{61789A1E-7F40-4C04-AC40-B9F82B1A5335}" type="presParOf" srcId="{1DFA85CE-C93F-4502-B55B-B4998981CEC3}" destId="{B7A5AFBF-F3EE-4DAC-B4C7-4CCFC3E609A3}" srcOrd="0" destOrd="0" presId="urn:microsoft.com/office/officeart/2005/8/layout/chevron2"/>
    <dgm:cxn modelId="{9466E857-AFDD-4E55-AA03-345259A844AC}" type="presParOf" srcId="{1DFA85CE-C93F-4502-B55B-B4998981CEC3}" destId="{AF8651B0-A90E-47DB-966D-015F0FF6ADD6}" srcOrd="1" destOrd="0" presId="urn:microsoft.com/office/officeart/2005/8/layout/chevron2"/>
    <dgm:cxn modelId="{5E4032E5-134E-4C85-B8E4-B7011EB061CB}" type="presParOf" srcId="{7E3F17C7-CF9C-4979-8EA5-9B97F0C21BEE}" destId="{8A53A877-931F-470D-904D-F2C700E5B9C1}" srcOrd="1" destOrd="0" presId="urn:microsoft.com/office/officeart/2005/8/layout/chevron2"/>
    <dgm:cxn modelId="{7336129D-A914-4CC2-83AE-2808C088D904}" type="presParOf" srcId="{7E3F17C7-CF9C-4979-8EA5-9B97F0C21BEE}" destId="{4256681E-1EBD-436B-86F4-E069413A8ABE}" srcOrd="2" destOrd="0" presId="urn:microsoft.com/office/officeart/2005/8/layout/chevron2"/>
    <dgm:cxn modelId="{FEFE4A61-0E59-4D4C-8A77-92CD7713149E}" type="presParOf" srcId="{4256681E-1EBD-436B-86F4-E069413A8ABE}" destId="{6E78C3BE-CF97-4632-BA47-E54E86465A2D}" srcOrd="0" destOrd="0" presId="urn:microsoft.com/office/officeart/2005/8/layout/chevron2"/>
    <dgm:cxn modelId="{70D11DB8-9D74-46A1-83F3-3DB8745476CD}" type="presParOf" srcId="{4256681E-1EBD-436B-86F4-E069413A8ABE}" destId="{8A949BF3-652D-4FF0-B84E-9DEFD829D277}" srcOrd="1" destOrd="0" presId="urn:microsoft.com/office/officeart/2005/8/layout/chevron2"/>
    <dgm:cxn modelId="{B232B95D-CA1B-4BCA-A683-79C64CAEABAB}" type="presParOf" srcId="{7E3F17C7-CF9C-4979-8EA5-9B97F0C21BEE}" destId="{873F1DA5-08AF-45FD-A20A-837991EC2E6A}" srcOrd="3" destOrd="0" presId="urn:microsoft.com/office/officeart/2005/8/layout/chevron2"/>
    <dgm:cxn modelId="{2F02CB09-A589-4E65-8476-6B2AADBE92E2}" type="presParOf" srcId="{7E3F17C7-CF9C-4979-8EA5-9B97F0C21BEE}" destId="{DB9E23EF-066B-4D41-ACAE-91072A4F0B2A}" srcOrd="4" destOrd="0" presId="urn:microsoft.com/office/officeart/2005/8/layout/chevron2"/>
    <dgm:cxn modelId="{A2052894-0276-4E7C-BF0C-B79A6E9B6DEC}" type="presParOf" srcId="{DB9E23EF-066B-4D41-ACAE-91072A4F0B2A}" destId="{AFBC710B-4C62-427A-85A5-B9765B3F70A4}" srcOrd="0" destOrd="0" presId="urn:microsoft.com/office/officeart/2005/8/layout/chevron2"/>
    <dgm:cxn modelId="{BD7DEA65-3354-45E8-81AD-C6A89F9FAFFA}" type="presParOf" srcId="{DB9E23EF-066B-4D41-ACAE-91072A4F0B2A}" destId="{8A4B2C2E-10C0-456D-B813-17CE4CA073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5C07CE-D144-4AF0-A42D-6D1A41CCA52A}" type="doc">
      <dgm:prSet loTypeId="urn:microsoft.com/office/officeart/2005/8/layout/chevron2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C420746-6BB5-49A1-BE05-E53981F1E69E}">
      <dgm:prSet phldrT="[Text]"/>
      <dgm:spPr/>
      <dgm:t>
        <a:bodyPr/>
        <a:lstStyle/>
        <a:p>
          <a:r>
            <a:rPr lang="cs-CZ" dirty="0" smtClean="0"/>
            <a:t>Před </a:t>
          </a:r>
        </a:p>
        <a:p>
          <a:r>
            <a:rPr lang="cs-CZ" dirty="0" smtClean="0"/>
            <a:t>Mobilitou</a:t>
          </a:r>
          <a:endParaRPr lang="cs-CZ" dirty="0"/>
        </a:p>
      </dgm:t>
    </dgm:pt>
    <dgm:pt modelId="{26251597-EB8A-4EBC-B6B1-B002A70E50DE}" type="parTrans" cxnId="{DD089D9E-D7D9-48FA-AEAC-2E00CD9FF2D4}">
      <dgm:prSet/>
      <dgm:spPr/>
      <dgm:t>
        <a:bodyPr/>
        <a:lstStyle/>
        <a:p>
          <a:endParaRPr lang="cs-CZ"/>
        </a:p>
      </dgm:t>
    </dgm:pt>
    <dgm:pt modelId="{C7C9050A-6ED4-4AFA-9337-2AE8FDA655FA}" type="sibTrans" cxnId="{DD089D9E-D7D9-48FA-AEAC-2E00CD9FF2D4}">
      <dgm:prSet/>
      <dgm:spPr/>
      <dgm:t>
        <a:bodyPr/>
        <a:lstStyle/>
        <a:p>
          <a:endParaRPr lang="cs-CZ"/>
        </a:p>
      </dgm:t>
    </dgm:pt>
    <dgm:pt modelId="{DEC74CE1-BCBF-41DF-8622-136F5CD9EFC1}">
      <dgm:prSet phldrT="[Text]"/>
      <dgm:spPr/>
      <dgm:t>
        <a:bodyPr/>
        <a:lstStyle/>
        <a:p>
          <a:r>
            <a:rPr lang="cs-CZ" dirty="0" err="1" smtClean="0"/>
            <a:t>Learning</a:t>
          </a:r>
          <a:r>
            <a:rPr lang="cs-CZ" dirty="0" smtClean="0"/>
            <a:t> </a:t>
          </a:r>
          <a:r>
            <a:rPr lang="cs-CZ" dirty="0" err="1" smtClean="0"/>
            <a:t>Agreement</a:t>
          </a:r>
          <a:r>
            <a:rPr lang="cs-CZ" dirty="0" smtClean="0"/>
            <a:t> + Studijní plán + </a:t>
          </a:r>
          <a:r>
            <a:rPr lang="cs-CZ" dirty="0" err="1" smtClean="0"/>
            <a:t>Letter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Acceptance</a:t>
          </a:r>
          <a:r>
            <a:rPr lang="cs-CZ" dirty="0" smtClean="0"/>
            <a:t> (</a:t>
          </a:r>
          <a:r>
            <a:rPr lang="cs-CZ" i="1" dirty="0" smtClean="0"/>
            <a:t>zařizuje si student</a:t>
          </a:r>
          <a:r>
            <a:rPr lang="cs-CZ" dirty="0" smtClean="0"/>
            <a:t>)</a:t>
          </a:r>
          <a:endParaRPr lang="cs-CZ" dirty="0"/>
        </a:p>
      </dgm:t>
    </dgm:pt>
    <dgm:pt modelId="{FAB35841-3AC7-4B54-AF18-12B753431AEB}" type="parTrans" cxnId="{EF29E405-8686-415F-8FFE-AA7C351885DE}">
      <dgm:prSet/>
      <dgm:spPr/>
      <dgm:t>
        <a:bodyPr/>
        <a:lstStyle/>
        <a:p>
          <a:endParaRPr lang="cs-CZ"/>
        </a:p>
      </dgm:t>
    </dgm:pt>
    <dgm:pt modelId="{EBAC9AC9-7BCB-4CAD-8EF5-F9B462A63FC7}" type="sibTrans" cxnId="{EF29E405-8686-415F-8FFE-AA7C351885DE}">
      <dgm:prSet/>
      <dgm:spPr/>
      <dgm:t>
        <a:bodyPr/>
        <a:lstStyle/>
        <a:p>
          <a:endParaRPr lang="cs-CZ"/>
        </a:p>
      </dgm:t>
    </dgm:pt>
    <dgm:pt modelId="{145B25E9-CFC8-4D45-9A9B-AB83EA6901D6}">
      <dgm:prSet phldrT="[Text]"/>
      <dgm:spPr/>
      <dgm:t>
        <a:bodyPr/>
        <a:lstStyle/>
        <a:p>
          <a:r>
            <a:rPr lang="cs-CZ" dirty="0" smtClean="0"/>
            <a:t>Během</a:t>
          </a:r>
        </a:p>
        <a:p>
          <a:r>
            <a:rPr lang="cs-CZ" dirty="0" smtClean="0"/>
            <a:t>Mobility</a:t>
          </a:r>
          <a:endParaRPr lang="cs-CZ" dirty="0"/>
        </a:p>
      </dgm:t>
    </dgm:pt>
    <dgm:pt modelId="{0B64600B-6619-4430-8227-065CEAE4A80F}" type="parTrans" cxnId="{6E62C80A-A4C7-4269-87DD-25403BA3D2C7}">
      <dgm:prSet/>
      <dgm:spPr/>
      <dgm:t>
        <a:bodyPr/>
        <a:lstStyle/>
        <a:p>
          <a:endParaRPr lang="cs-CZ"/>
        </a:p>
      </dgm:t>
    </dgm:pt>
    <dgm:pt modelId="{E576B08D-9BD5-4F24-B50A-0DE2A78478B6}" type="sibTrans" cxnId="{6E62C80A-A4C7-4269-87DD-25403BA3D2C7}">
      <dgm:prSet/>
      <dgm:spPr/>
      <dgm:t>
        <a:bodyPr/>
        <a:lstStyle/>
        <a:p>
          <a:endParaRPr lang="cs-CZ"/>
        </a:p>
      </dgm:t>
    </dgm:pt>
    <dgm:pt modelId="{5B411003-BA44-4FA5-A9DB-6369C3310BA6}">
      <dgm:prSet phldrT="[Text]"/>
      <dgm:spPr/>
      <dgm:t>
        <a:bodyPr/>
        <a:lstStyle/>
        <a:p>
          <a:r>
            <a:rPr lang="cs-CZ" dirty="0" smtClean="0"/>
            <a:t>CHANGES (</a:t>
          </a:r>
          <a:r>
            <a:rPr lang="cs-CZ" i="1" dirty="0" smtClean="0"/>
            <a:t>zařizuje si student</a:t>
          </a:r>
          <a:r>
            <a:rPr lang="cs-CZ" dirty="0" smtClean="0"/>
            <a:t>)</a:t>
          </a:r>
          <a:endParaRPr lang="cs-CZ" dirty="0"/>
        </a:p>
      </dgm:t>
    </dgm:pt>
    <dgm:pt modelId="{3B13C3EB-BA66-4585-AE07-B97C017114B1}" type="parTrans" cxnId="{1C51479B-C18B-416B-BA98-4D8C134DE366}">
      <dgm:prSet/>
      <dgm:spPr/>
      <dgm:t>
        <a:bodyPr/>
        <a:lstStyle/>
        <a:p>
          <a:endParaRPr lang="cs-CZ"/>
        </a:p>
      </dgm:t>
    </dgm:pt>
    <dgm:pt modelId="{90A7AA75-4F20-4B78-B14E-EBCB654330E6}" type="sibTrans" cxnId="{1C51479B-C18B-416B-BA98-4D8C134DE366}">
      <dgm:prSet/>
      <dgm:spPr/>
      <dgm:t>
        <a:bodyPr/>
        <a:lstStyle/>
        <a:p>
          <a:endParaRPr lang="cs-CZ"/>
        </a:p>
      </dgm:t>
    </dgm:pt>
    <dgm:pt modelId="{806D4A1B-4D59-4A6F-ABB0-333F78602D71}">
      <dgm:prSet phldrT="[Text]"/>
      <dgm:spPr/>
      <dgm:t>
        <a:bodyPr/>
        <a:lstStyle/>
        <a:p>
          <a:r>
            <a:rPr lang="cs-CZ" dirty="0" smtClean="0"/>
            <a:t>Po </a:t>
          </a:r>
        </a:p>
        <a:p>
          <a:r>
            <a:rPr lang="cs-CZ" dirty="0" smtClean="0"/>
            <a:t>Mobilitě</a:t>
          </a:r>
          <a:endParaRPr lang="cs-CZ" dirty="0"/>
        </a:p>
      </dgm:t>
    </dgm:pt>
    <dgm:pt modelId="{8671DA35-B29A-4EB8-8C25-5AD8A3328BDD}" type="parTrans" cxnId="{A9045BF7-052E-4409-A08C-6481FEE48309}">
      <dgm:prSet/>
      <dgm:spPr/>
      <dgm:t>
        <a:bodyPr/>
        <a:lstStyle/>
        <a:p>
          <a:endParaRPr lang="cs-CZ"/>
        </a:p>
      </dgm:t>
    </dgm:pt>
    <dgm:pt modelId="{271DF6C4-9D6F-45A7-84D3-9FE5841C74AE}" type="sibTrans" cxnId="{A9045BF7-052E-4409-A08C-6481FEE48309}">
      <dgm:prSet/>
      <dgm:spPr/>
      <dgm:t>
        <a:bodyPr/>
        <a:lstStyle/>
        <a:p>
          <a:endParaRPr lang="cs-CZ"/>
        </a:p>
      </dgm:t>
    </dgm:pt>
    <dgm:pt modelId="{E3E18F1E-0BA4-4F9F-9FCE-4196A9B97369}">
      <dgm:prSet phldrT="[Text]"/>
      <dgm:spPr/>
      <dgm:t>
        <a:bodyPr/>
        <a:lstStyle/>
        <a:p>
          <a:r>
            <a:rPr lang="cs-CZ" dirty="0" smtClean="0"/>
            <a:t>Uznání P a PV předmětů (</a:t>
          </a:r>
          <a:r>
            <a:rPr lang="cs-CZ" i="1" dirty="0" smtClean="0"/>
            <a:t>zařizuje si student, zpracovává OZV a Studijní Odd.</a:t>
          </a:r>
          <a:r>
            <a:rPr lang="cs-CZ" dirty="0" smtClean="0"/>
            <a:t>)</a:t>
          </a:r>
          <a:endParaRPr lang="cs-CZ" dirty="0"/>
        </a:p>
      </dgm:t>
    </dgm:pt>
    <dgm:pt modelId="{5496D48C-5C80-4819-BCBA-D20090BE9E1F}" type="parTrans" cxnId="{ED735E79-06DE-459B-AD74-9F16BA3DB890}">
      <dgm:prSet/>
      <dgm:spPr/>
      <dgm:t>
        <a:bodyPr/>
        <a:lstStyle/>
        <a:p>
          <a:endParaRPr lang="cs-CZ"/>
        </a:p>
      </dgm:t>
    </dgm:pt>
    <dgm:pt modelId="{BD956679-FC3E-49C0-A2EF-C92123EA853B}" type="sibTrans" cxnId="{ED735E79-06DE-459B-AD74-9F16BA3DB890}">
      <dgm:prSet/>
      <dgm:spPr/>
      <dgm:t>
        <a:bodyPr/>
        <a:lstStyle/>
        <a:p>
          <a:endParaRPr lang="cs-CZ"/>
        </a:p>
      </dgm:t>
    </dgm:pt>
    <dgm:pt modelId="{BB27338B-0FF1-4F64-AFBE-0343C3268E90}">
      <dgm:prSet phldrT="[Text]"/>
      <dgm:spPr/>
      <dgm:t>
        <a:bodyPr/>
        <a:lstStyle/>
        <a:p>
          <a:r>
            <a:rPr lang="cs-CZ" dirty="0" smtClean="0"/>
            <a:t>Uznání V předmětů (</a:t>
          </a:r>
          <a:r>
            <a:rPr lang="cs-CZ" i="1" dirty="0" smtClean="0"/>
            <a:t>zařizuje si student, zpracovává OZV a Studijní Odd.</a:t>
          </a:r>
          <a:r>
            <a:rPr lang="cs-CZ" dirty="0" smtClean="0"/>
            <a:t>)</a:t>
          </a:r>
          <a:endParaRPr lang="cs-CZ" dirty="0"/>
        </a:p>
      </dgm:t>
    </dgm:pt>
    <dgm:pt modelId="{9D2E6968-747C-40A6-8C04-33721225710E}" type="parTrans" cxnId="{045458CA-26D1-41DE-AE39-B969C99035F5}">
      <dgm:prSet/>
      <dgm:spPr/>
      <dgm:t>
        <a:bodyPr/>
        <a:lstStyle/>
        <a:p>
          <a:endParaRPr lang="cs-CZ"/>
        </a:p>
      </dgm:t>
    </dgm:pt>
    <dgm:pt modelId="{5F7DE8B6-95FD-459C-A1D1-CAAB61FC3154}" type="sibTrans" cxnId="{045458CA-26D1-41DE-AE39-B969C99035F5}">
      <dgm:prSet/>
      <dgm:spPr/>
      <dgm:t>
        <a:bodyPr/>
        <a:lstStyle/>
        <a:p>
          <a:endParaRPr lang="cs-CZ"/>
        </a:p>
      </dgm:t>
    </dgm:pt>
    <dgm:pt modelId="{31136375-43C7-4BD4-BB8A-F99FB105BF74}">
      <dgm:prSet phldrT="[Text]"/>
      <dgm:spPr/>
      <dgm:t>
        <a:bodyPr/>
        <a:lstStyle/>
        <a:p>
          <a:r>
            <a:rPr lang="cs-CZ" dirty="0" smtClean="0"/>
            <a:t>Rozhodnutí o přidělení financí (</a:t>
          </a:r>
          <a:r>
            <a:rPr lang="cs-CZ" i="1" dirty="0" smtClean="0"/>
            <a:t>vydává OZV – podepisuje děkan</a:t>
          </a:r>
          <a:r>
            <a:rPr lang="cs-CZ" dirty="0" smtClean="0"/>
            <a:t>)</a:t>
          </a:r>
          <a:endParaRPr lang="cs-CZ" dirty="0"/>
        </a:p>
      </dgm:t>
    </dgm:pt>
    <dgm:pt modelId="{19CCBCAF-32C1-42B4-9352-EF3C736FCFF4}" type="parTrans" cxnId="{215E9962-0C26-41D2-90B1-50AF145F0C6F}">
      <dgm:prSet/>
      <dgm:spPr/>
      <dgm:t>
        <a:bodyPr/>
        <a:lstStyle/>
        <a:p>
          <a:endParaRPr lang="cs-CZ"/>
        </a:p>
      </dgm:t>
    </dgm:pt>
    <dgm:pt modelId="{4F9E6EC4-7F6E-44CE-8438-71C4A58EC3D8}" type="sibTrans" cxnId="{215E9962-0C26-41D2-90B1-50AF145F0C6F}">
      <dgm:prSet/>
      <dgm:spPr/>
      <dgm:t>
        <a:bodyPr/>
        <a:lstStyle/>
        <a:p>
          <a:endParaRPr lang="cs-CZ"/>
        </a:p>
      </dgm:t>
    </dgm:pt>
    <dgm:pt modelId="{4BED0508-EECE-4B57-A08A-5C7AD3C91704}">
      <dgm:prSet phldrT="[Text]"/>
      <dgm:spPr/>
      <dgm:t>
        <a:bodyPr/>
        <a:lstStyle/>
        <a:p>
          <a:r>
            <a:rPr lang="cs-CZ" dirty="0" smtClean="0"/>
            <a:t>Účastnická smlouva (</a:t>
          </a:r>
          <a:r>
            <a:rPr lang="cs-CZ" i="1" dirty="0" smtClean="0"/>
            <a:t>vydává EK RUK – podepisuje student</a:t>
          </a:r>
          <a:r>
            <a:rPr lang="cs-CZ" dirty="0" smtClean="0"/>
            <a:t>)</a:t>
          </a:r>
          <a:endParaRPr lang="cs-CZ" dirty="0"/>
        </a:p>
      </dgm:t>
    </dgm:pt>
    <dgm:pt modelId="{3F6D5F99-5309-4FD4-8C57-556543EDC050}" type="parTrans" cxnId="{7B48C53E-2965-40EE-93F5-B1EB3B4F7875}">
      <dgm:prSet/>
      <dgm:spPr/>
      <dgm:t>
        <a:bodyPr/>
        <a:lstStyle/>
        <a:p>
          <a:endParaRPr lang="cs-CZ"/>
        </a:p>
      </dgm:t>
    </dgm:pt>
    <dgm:pt modelId="{E518DEFA-3D39-4175-9144-34C6959F62C4}" type="sibTrans" cxnId="{7B48C53E-2965-40EE-93F5-B1EB3B4F7875}">
      <dgm:prSet/>
      <dgm:spPr/>
      <dgm:t>
        <a:bodyPr/>
        <a:lstStyle/>
        <a:p>
          <a:endParaRPr lang="cs-CZ"/>
        </a:p>
      </dgm:t>
    </dgm:pt>
    <dgm:pt modelId="{DACA07BB-1CC7-4622-8F40-745B79F87135}">
      <dgm:prSet phldrT="[Text]"/>
      <dgm:spPr/>
      <dgm:t>
        <a:bodyPr/>
        <a:lstStyle/>
        <a:p>
          <a:r>
            <a:rPr lang="cs-CZ" dirty="0" err="1" smtClean="0"/>
            <a:t>Transcript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Records</a:t>
          </a:r>
          <a:r>
            <a:rPr lang="cs-CZ" dirty="0" smtClean="0"/>
            <a:t> (</a:t>
          </a:r>
          <a:r>
            <a:rPr lang="cs-CZ" i="1" dirty="0" smtClean="0"/>
            <a:t>vydává </a:t>
          </a:r>
          <a:r>
            <a:rPr lang="cs-CZ" i="1" dirty="0" err="1" smtClean="0"/>
            <a:t>zahr</a:t>
          </a:r>
          <a:r>
            <a:rPr lang="cs-CZ" i="1" dirty="0" smtClean="0"/>
            <a:t>. univerzita) </a:t>
          </a:r>
          <a:r>
            <a:rPr lang="cs-CZ" dirty="0" smtClean="0"/>
            <a:t>+ </a:t>
          </a:r>
          <a:r>
            <a:rPr lang="cs-CZ" dirty="0" err="1" smtClean="0"/>
            <a:t>Confirmation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stay</a:t>
          </a:r>
          <a:r>
            <a:rPr lang="cs-CZ" dirty="0" smtClean="0"/>
            <a:t> (</a:t>
          </a:r>
          <a:r>
            <a:rPr lang="cs-CZ" i="1" dirty="0" smtClean="0"/>
            <a:t>potvrzuje </a:t>
          </a:r>
          <a:r>
            <a:rPr lang="cs-CZ" i="1" dirty="0" err="1" smtClean="0"/>
            <a:t>zahr</a:t>
          </a:r>
          <a:r>
            <a:rPr lang="cs-CZ" i="1" dirty="0" smtClean="0"/>
            <a:t>. univerzita</a:t>
          </a:r>
          <a:r>
            <a:rPr lang="cs-CZ" dirty="0" smtClean="0"/>
            <a:t>)</a:t>
          </a:r>
          <a:endParaRPr lang="cs-CZ" dirty="0"/>
        </a:p>
      </dgm:t>
    </dgm:pt>
    <dgm:pt modelId="{90B98B9F-8FB2-4A78-B174-1A3B666B4984}" type="parTrans" cxnId="{98587AB6-AB5E-4CB3-9F6C-577B04593776}">
      <dgm:prSet/>
      <dgm:spPr/>
      <dgm:t>
        <a:bodyPr/>
        <a:lstStyle/>
        <a:p>
          <a:endParaRPr lang="cs-CZ"/>
        </a:p>
      </dgm:t>
    </dgm:pt>
    <dgm:pt modelId="{7CFD7202-D44F-4CB9-AF37-B0CA7780AE33}" type="sibTrans" cxnId="{98587AB6-AB5E-4CB3-9F6C-577B04593776}">
      <dgm:prSet/>
      <dgm:spPr/>
      <dgm:t>
        <a:bodyPr/>
        <a:lstStyle/>
        <a:p>
          <a:endParaRPr lang="cs-CZ"/>
        </a:p>
      </dgm:t>
    </dgm:pt>
    <dgm:pt modelId="{70768561-4436-4364-83DA-280534E6503F}">
      <dgm:prSet phldrT="[Text]"/>
      <dgm:spPr/>
      <dgm:t>
        <a:bodyPr/>
        <a:lstStyle/>
        <a:p>
          <a:r>
            <a:rPr lang="cs-CZ" dirty="0" smtClean="0"/>
            <a:t>Odevzdání </a:t>
          </a:r>
          <a:r>
            <a:rPr lang="cs-CZ" dirty="0" err="1" smtClean="0"/>
            <a:t>Transcript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Records</a:t>
          </a:r>
          <a:r>
            <a:rPr lang="cs-CZ" dirty="0" smtClean="0"/>
            <a:t> a </a:t>
          </a:r>
          <a:r>
            <a:rPr lang="cs-CZ" dirty="0" err="1" smtClean="0"/>
            <a:t>Confirmation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Stay</a:t>
          </a:r>
          <a:r>
            <a:rPr lang="cs-CZ" dirty="0" smtClean="0"/>
            <a:t> na OZV a EK RUK</a:t>
          </a:r>
          <a:endParaRPr lang="cs-CZ" dirty="0"/>
        </a:p>
      </dgm:t>
    </dgm:pt>
    <dgm:pt modelId="{28368EB1-2F59-4EA1-A48C-6A13155EF3AE}" type="parTrans" cxnId="{559AD0C9-E540-414C-BDF0-5A76BBD9D3E7}">
      <dgm:prSet/>
      <dgm:spPr/>
      <dgm:t>
        <a:bodyPr/>
        <a:lstStyle/>
        <a:p>
          <a:endParaRPr lang="cs-CZ"/>
        </a:p>
      </dgm:t>
    </dgm:pt>
    <dgm:pt modelId="{5269D66C-7DFE-47A7-8601-DBF368432236}" type="sibTrans" cxnId="{559AD0C9-E540-414C-BDF0-5A76BBD9D3E7}">
      <dgm:prSet/>
      <dgm:spPr/>
      <dgm:t>
        <a:bodyPr/>
        <a:lstStyle/>
        <a:p>
          <a:endParaRPr lang="cs-CZ"/>
        </a:p>
      </dgm:t>
    </dgm:pt>
    <dgm:pt modelId="{4CB97FEA-3275-47CD-A3CC-C8F119A48B32}" type="pres">
      <dgm:prSet presAssocID="{975C07CE-D144-4AF0-A42D-6D1A41CCA5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554389D-9E7D-48A5-88CD-1C64C7123345}" type="pres">
      <dgm:prSet presAssocID="{8C420746-6BB5-49A1-BE05-E53981F1E69E}" presName="composite" presStyleCnt="0"/>
      <dgm:spPr/>
    </dgm:pt>
    <dgm:pt modelId="{8394C2D0-F577-45EF-9D99-D4A1ED18B5E3}" type="pres">
      <dgm:prSet presAssocID="{8C420746-6BB5-49A1-BE05-E53981F1E69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295BF5-05B9-49AB-AD0C-680559295ACD}" type="pres">
      <dgm:prSet presAssocID="{8C420746-6BB5-49A1-BE05-E53981F1E6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A9DAEB-A9E6-4066-9C53-8E9207780170}" type="pres">
      <dgm:prSet presAssocID="{C7C9050A-6ED4-4AFA-9337-2AE8FDA655FA}" presName="sp" presStyleCnt="0"/>
      <dgm:spPr/>
    </dgm:pt>
    <dgm:pt modelId="{1F1EC410-810E-4CAF-958D-59A6D7A8AA2D}" type="pres">
      <dgm:prSet presAssocID="{145B25E9-CFC8-4D45-9A9B-AB83EA6901D6}" presName="composite" presStyleCnt="0"/>
      <dgm:spPr/>
    </dgm:pt>
    <dgm:pt modelId="{B0990780-F2CD-4D76-BD08-44FF9D942224}" type="pres">
      <dgm:prSet presAssocID="{145B25E9-CFC8-4D45-9A9B-AB83EA6901D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6AA4C9-89A1-4ADB-86D5-35FB23E178CE}" type="pres">
      <dgm:prSet presAssocID="{145B25E9-CFC8-4D45-9A9B-AB83EA6901D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F643DD-95FA-40DA-972A-54FFDA7DD94D}" type="pres">
      <dgm:prSet presAssocID="{E576B08D-9BD5-4F24-B50A-0DE2A78478B6}" presName="sp" presStyleCnt="0"/>
      <dgm:spPr/>
    </dgm:pt>
    <dgm:pt modelId="{743F434E-EF4C-495C-9122-1EC3B8728251}" type="pres">
      <dgm:prSet presAssocID="{806D4A1B-4D59-4A6F-ABB0-333F78602D71}" presName="composite" presStyleCnt="0"/>
      <dgm:spPr/>
    </dgm:pt>
    <dgm:pt modelId="{B931BB10-4D32-4718-8C37-7E3D002C6514}" type="pres">
      <dgm:prSet presAssocID="{806D4A1B-4D59-4A6F-ABB0-333F78602D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CFD086-4724-4B81-AD41-63B86A99BAB6}" type="pres">
      <dgm:prSet presAssocID="{806D4A1B-4D59-4A6F-ABB0-333F78602D7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D089D9E-D7D9-48FA-AEAC-2E00CD9FF2D4}" srcId="{975C07CE-D144-4AF0-A42D-6D1A41CCA52A}" destId="{8C420746-6BB5-49A1-BE05-E53981F1E69E}" srcOrd="0" destOrd="0" parTransId="{26251597-EB8A-4EBC-B6B1-B002A70E50DE}" sibTransId="{C7C9050A-6ED4-4AFA-9337-2AE8FDA655FA}"/>
    <dgm:cxn modelId="{ED735E79-06DE-459B-AD74-9F16BA3DB890}" srcId="{806D4A1B-4D59-4A6F-ABB0-333F78602D71}" destId="{E3E18F1E-0BA4-4F9F-9FCE-4196A9B97369}" srcOrd="1" destOrd="0" parTransId="{5496D48C-5C80-4819-BCBA-D20090BE9E1F}" sibTransId="{BD956679-FC3E-49C0-A2EF-C92123EA853B}"/>
    <dgm:cxn modelId="{B1FD3C8C-0300-4DF9-A794-38EBA03D6380}" type="presOf" srcId="{5B411003-BA44-4FA5-A9DB-6369C3310BA6}" destId="{F96AA4C9-89A1-4ADB-86D5-35FB23E178CE}" srcOrd="0" destOrd="0" presId="urn:microsoft.com/office/officeart/2005/8/layout/chevron2"/>
    <dgm:cxn modelId="{D23FF5C9-2C68-49FB-98EA-A0441E1FC010}" type="presOf" srcId="{DEC74CE1-BCBF-41DF-8622-136F5CD9EFC1}" destId="{59295BF5-05B9-49AB-AD0C-680559295ACD}" srcOrd="0" destOrd="0" presId="urn:microsoft.com/office/officeart/2005/8/layout/chevron2"/>
    <dgm:cxn modelId="{7B48C53E-2965-40EE-93F5-B1EB3B4F7875}" srcId="{8C420746-6BB5-49A1-BE05-E53981F1E69E}" destId="{4BED0508-EECE-4B57-A08A-5C7AD3C91704}" srcOrd="2" destOrd="0" parTransId="{3F6D5F99-5309-4FD4-8C57-556543EDC050}" sibTransId="{E518DEFA-3D39-4175-9144-34C6959F62C4}"/>
    <dgm:cxn modelId="{B874798B-5DCE-45EA-8867-96A70BC40640}" type="presOf" srcId="{8C420746-6BB5-49A1-BE05-E53981F1E69E}" destId="{8394C2D0-F577-45EF-9D99-D4A1ED18B5E3}" srcOrd="0" destOrd="0" presId="urn:microsoft.com/office/officeart/2005/8/layout/chevron2"/>
    <dgm:cxn modelId="{51A617D7-C0B6-49EA-A3D0-2160E94957EB}" type="presOf" srcId="{975C07CE-D144-4AF0-A42D-6D1A41CCA52A}" destId="{4CB97FEA-3275-47CD-A3CC-C8F119A48B32}" srcOrd="0" destOrd="0" presId="urn:microsoft.com/office/officeart/2005/8/layout/chevron2"/>
    <dgm:cxn modelId="{1185FB7A-4270-4465-A36B-5ABE54E25FC3}" type="presOf" srcId="{E3E18F1E-0BA4-4F9F-9FCE-4196A9B97369}" destId="{97CFD086-4724-4B81-AD41-63B86A99BAB6}" srcOrd="0" destOrd="1" presId="urn:microsoft.com/office/officeart/2005/8/layout/chevron2"/>
    <dgm:cxn modelId="{A9045BF7-052E-4409-A08C-6481FEE48309}" srcId="{975C07CE-D144-4AF0-A42D-6D1A41CCA52A}" destId="{806D4A1B-4D59-4A6F-ABB0-333F78602D71}" srcOrd="2" destOrd="0" parTransId="{8671DA35-B29A-4EB8-8C25-5AD8A3328BDD}" sibTransId="{271DF6C4-9D6F-45A7-84D3-9FE5841C74AE}"/>
    <dgm:cxn modelId="{FC150C7F-3685-48D3-AA74-A2C39CB80125}" type="presOf" srcId="{31136375-43C7-4BD4-BB8A-F99FB105BF74}" destId="{59295BF5-05B9-49AB-AD0C-680559295ACD}" srcOrd="0" destOrd="1" presId="urn:microsoft.com/office/officeart/2005/8/layout/chevron2"/>
    <dgm:cxn modelId="{98587AB6-AB5E-4CB3-9F6C-577B04593776}" srcId="{145B25E9-CFC8-4D45-9A9B-AB83EA6901D6}" destId="{DACA07BB-1CC7-4622-8F40-745B79F87135}" srcOrd="1" destOrd="0" parTransId="{90B98B9F-8FB2-4A78-B174-1A3B666B4984}" sibTransId="{7CFD7202-D44F-4CB9-AF37-B0CA7780AE33}"/>
    <dgm:cxn modelId="{559AD0C9-E540-414C-BDF0-5A76BBD9D3E7}" srcId="{806D4A1B-4D59-4A6F-ABB0-333F78602D71}" destId="{70768561-4436-4364-83DA-280534E6503F}" srcOrd="0" destOrd="0" parTransId="{28368EB1-2F59-4EA1-A48C-6A13155EF3AE}" sibTransId="{5269D66C-7DFE-47A7-8601-DBF368432236}"/>
    <dgm:cxn modelId="{6E62C80A-A4C7-4269-87DD-25403BA3D2C7}" srcId="{975C07CE-D144-4AF0-A42D-6D1A41CCA52A}" destId="{145B25E9-CFC8-4D45-9A9B-AB83EA6901D6}" srcOrd="1" destOrd="0" parTransId="{0B64600B-6619-4430-8227-065CEAE4A80F}" sibTransId="{E576B08D-9BD5-4F24-B50A-0DE2A78478B6}"/>
    <dgm:cxn modelId="{1C1A5D75-70D8-4942-9191-E8D42ED87DF2}" type="presOf" srcId="{BB27338B-0FF1-4F64-AFBE-0343C3268E90}" destId="{97CFD086-4724-4B81-AD41-63B86A99BAB6}" srcOrd="0" destOrd="2" presId="urn:microsoft.com/office/officeart/2005/8/layout/chevron2"/>
    <dgm:cxn modelId="{1C51479B-C18B-416B-BA98-4D8C134DE366}" srcId="{145B25E9-CFC8-4D45-9A9B-AB83EA6901D6}" destId="{5B411003-BA44-4FA5-A9DB-6369C3310BA6}" srcOrd="0" destOrd="0" parTransId="{3B13C3EB-BA66-4585-AE07-B97C017114B1}" sibTransId="{90A7AA75-4F20-4B78-B14E-EBCB654330E6}"/>
    <dgm:cxn modelId="{045458CA-26D1-41DE-AE39-B969C99035F5}" srcId="{806D4A1B-4D59-4A6F-ABB0-333F78602D71}" destId="{BB27338B-0FF1-4F64-AFBE-0343C3268E90}" srcOrd="2" destOrd="0" parTransId="{9D2E6968-747C-40A6-8C04-33721225710E}" sibTransId="{5F7DE8B6-95FD-459C-A1D1-CAAB61FC3154}"/>
    <dgm:cxn modelId="{0F06E977-9D7C-4138-9C26-794BFFE0C6B7}" type="presOf" srcId="{70768561-4436-4364-83DA-280534E6503F}" destId="{97CFD086-4724-4B81-AD41-63B86A99BAB6}" srcOrd="0" destOrd="0" presId="urn:microsoft.com/office/officeart/2005/8/layout/chevron2"/>
    <dgm:cxn modelId="{215E9962-0C26-41D2-90B1-50AF145F0C6F}" srcId="{8C420746-6BB5-49A1-BE05-E53981F1E69E}" destId="{31136375-43C7-4BD4-BB8A-F99FB105BF74}" srcOrd="1" destOrd="0" parTransId="{19CCBCAF-32C1-42B4-9352-EF3C736FCFF4}" sibTransId="{4F9E6EC4-7F6E-44CE-8438-71C4A58EC3D8}"/>
    <dgm:cxn modelId="{EBF4DF34-FDD5-42DF-AE24-ADF99FDEF9D2}" type="presOf" srcId="{4BED0508-EECE-4B57-A08A-5C7AD3C91704}" destId="{59295BF5-05B9-49AB-AD0C-680559295ACD}" srcOrd="0" destOrd="2" presId="urn:microsoft.com/office/officeart/2005/8/layout/chevron2"/>
    <dgm:cxn modelId="{13B8D862-A9EC-4D2C-ACB4-094CFE925634}" type="presOf" srcId="{806D4A1B-4D59-4A6F-ABB0-333F78602D71}" destId="{B931BB10-4D32-4718-8C37-7E3D002C6514}" srcOrd="0" destOrd="0" presId="urn:microsoft.com/office/officeart/2005/8/layout/chevron2"/>
    <dgm:cxn modelId="{EF29E405-8686-415F-8FFE-AA7C351885DE}" srcId="{8C420746-6BB5-49A1-BE05-E53981F1E69E}" destId="{DEC74CE1-BCBF-41DF-8622-136F5CD9EFC1}" srcOrd="0" destOrd="0" parTransId="{FAB35841-3AC7-4B54-AF18-12B753431AEB}" sibTransId="{EBAC9AC9-7BCB-4CAD-8EF5-F9B462A63FC7}"/>
    <dgm:cxn modelId="{24648569-2110-47B5-8C52-2C8DDA474308}" type="presOf" srcId="{DACA07BB-1CC7-4622-8F40-745B79F87135}" destId="{F96AA4C9-89A1-4ADB-86D5-35FB23E178CE}" srcOrd="0" destOrd="1" presId="urn:microsoft.com/office/officeart/2005/8/layout/chevron2"/>
    <dgm:cxn modelId="{84BD9A58-4372-4457-B005-803B97BFE9B8}" type="presOf" srcId="{145B25E9-CFC8-4D45-9A9B-AB83EA6901D6}" destId="{B0990780-F2CD-4D76-BD08-44FF9D942224}" srcOrd="0" destOrd="0" presId="urn:microsoft.com/office/officeart/2005/8/layout/chevron2"/>
    <dgm:cxn modelId="{6D894571-C82A-4932-95AE-1722895F2716}" type="presParOf" srcId="{4CB97FEA-3275-47CD-A3CC-C8F119A48B32}" destId="{2554389D-9E7D-48A5-88CD-1C64C7123345}" srcOrd="0" destOrd="0" presId="urn:microsoft.com/office/officeart/2005/8/layout/chevron2"/>
    <dgm:cxn modelId="{3280F360-37E1-41C7-8FC7-F12CB110A207}" type="presParOf" srcId="{2554389D-9E7D-48A5-88CD-1C64C7123345}" destId="{8394C2D0-F577-45EF-9D99-D4A1ED18B5E3}" srcOrd="0" destOrd="0" presId="urn:microsoft.com/office/officeart/2005/8/layout/chevron2"/>
    <dgm:cxn modelId="{F0F59F08-5C05-46B1-872C-5D0B99A2D04E}" type="presParOf" srcId="{2554389D-9E7D-48A5-88CD-1C64C7123345}" destId="{59295BF5-05B9-49AB-AD0C-680559295ACD}" srcOrd="1" destOrd="0" presId="urn:microsoft.com/office/officeart/2005/8/layout/chevron2"/>
    <dgm:cxn modelId="{195DB1A1-F9E7-4CCF-B87D-AC802D9FCDA6}" type="presParOf" srcId="{4CB97FEA-3275-47CD-A3CC-C8F119A48B32}" destId="{4CA9DAEB-A9E6-4066-9C53-8E9207780170}" srcOrd="1" destOrd="0" presId="urn:microsoft.com/office/officeart/2005/8/layout/chevron2"/>
    <dgm:cxn modelId="{741AA8C5-5A94-40EA-9B86-D985CF1D07ED}" type="presParOf" srcId="{4CB97FEA-3275-47CD-A3CC-C8F119A48B32}" destId="{1F1EC410-810E-4CAF-958D-59A6D7A8AA2D}" srcOrd="2" destOrd="0" presId="urn:microsoft.com/office/officeart/2005/8/layout/chevron2"/>
    <dgm:cxn modelId="{E4680BD0-AA7A-47C8-A40E-A63157CD7EF8}" type="presParOf" srcId="{1F1EC410-810E-4CAF-958D-59A6D7A8AA2D}" destId="{B0990780-F2CD-4D76-BD08-44FF9D942224}" srcOrd="0" destOrd="0" presId="urn:microsoft.com/office/officeart/2005/8/layout/chevron2"/>
    <dgm:cxn modelId="{7D66F203-216D-4D5F-919C-8282C4E03400}" type="presParOf" srcId="{1F1EC410-810E-4CAF-958D-59A6D7A8AA2D}" destId="{F96AA4C9-89A1-4ADB-86D5-35FB23E178CE}" srcOrd="1" destOrd="0" presId="urn:microsoft.com/office/officeart/2005/8/layout/chevron2"/>
    <dgm:cxn modelId="{2C437175-865D-417C-BA97-AD24D1E7F62A}" type="presParOf" srcId="{4CB97FEA-3275-47CD-A3CC-C8F119A48B32}" destId="{23F643DD-95FA-40DA-972A-54FFDA7DD94D}" srcOrd="3" destOrd="0" presId="urn:microsoft.com/office/officeart/2005/8/layout/chevron2"/>
    <dgm:cxn modelId="{39E15C12-E7B7-424A-8BCA-908DC8AF9E99}" type="presParOf" srcId="{4CB97FEA-3275-47CD-A3CC-C8F119A48B32}" destId="{743F434E-EF4C-495C-9122-1EC3B8728251}" srcOrd="4" destOrd="0" presId="urn:microsoft.com/office/officeart/2005/8/layout/chevron2"/>
    <dgm:cxn modelId="{372EDFAA-3CAF-4E2F-9433-57924120C8D9}" type="presParOf" srcId="{743F434E-EF4C-495C-9122-1EC3B8728251}" destId="{B931BB10-4D32-4718-8C37-7E3D002C6514}" srcOrd="0" destOrd="0" presId="urn:microsoft.com/office/officeart/2005/8/layout/chevron2"/>
    <dgm:cxn modelId="{B77C7258-F84F-488C-AB85-0826ED9557DD}" type="presParOf" srcId="{743F434E-EF4C-495C-9122-1EC3B8728251}" destId="{97CFD086-4724-4B81-AD41-63B86A99BA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198585-9990-4EAA-A5D6-32ECFA18BD73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0AE2F9D-E6C2-4DD0-B4D5-16DE4413838C}">
      <dgm:prSet phldrT="[Text]"/>
      <dgm:spPr/>
      <dgm:t>
        <a:bodyPr/>
        <a:lstStyle/>
        <a:p>
          <a:r>
            <a:rPr lang="cs-CZ" dirty="0" smtClean="0"/>
            <a:t>Studijní plán</a:t>
          </a:r>
          <a:endParaRPr lang="cs-CZ" dirty="0"/>
        </a:p>
      </dgm:t>
    </dgm:pt>
    <dgm:pt modelId="{51C28E78-B576-4B34-B94C-396966DD5EFC}" type="parTrans" cxnId="{7D3D61C0-5E87-488F-A8F5-F4FB8865FCF5}">
      <dgm:prSet/>
      <dgm:spPr/>
      <dgm:t>
        <a:bodyPr/>
        <a:lstStyle/>
        <a:p>
          <a:endParaRPr lang="cs-CZ"/>
        </a:p>
      </dgm:t>
    </dgm:pt>
    <dgm:pt modelId="{A90A183F-62A1-422A-8FA9-A03E44D8148C}" type="sibTrans" cxnId="{7D3D61C0-5E87-488F-A8F5-F4FB8865FCF5}">
      <dgm:prSet/>
      <dgm:spPr/>
      <dgm:t>
        <a:bodyPr/>
        <a:lstStyle/>
        <a:p>
          <a:endParaRPr lang="cs-CZ"/>
        </a:p>
      </dgm:t>
    </dgm:pt>
    <dgm:pt modelId="{408F723F-BC70-4764-845E-C02BFC69BBF5}">
      <dgm:prSet phldrT="[Text]"/>
      <dgm:spPr/>
      <dgm:t>
        <a:bodyPr/>
        <a:lstStyle/>
        <a:p>
          <a:r>
            <a:rPr lang="cs-CZ" dirty="0" err="1" smtClean="0"/>
            <a:t>Learning</a:t>
          </a:r>
          <a:r>
            <a:rPr lang="cs-CZ" dirty="0" smtClean="0"/>
            <a:t> </a:t>
          </a:r>
          <a:r>
            <a:rPr lang="cs-CZ" dirty="0" err="1" smtClean="0"/>
            <a:t>Agreement</a:t>
          </a:r>
          <a:r>
            <a:rPr lang="cs-CZ" dirty="0" smtClean="0"/>
            <a:t> </a:t>
          </a:r>
          <a:r>
            <a:rPr lang="cs-CZ" dirty="0" err="1" smtClean="0"/>
            <a:t>for</a:t>
          </a:r>
          <a:r>
            <a:rPr lang="cs-CZ" dirty="0" smtClean="0"/>
            <a:t> </a:t>
          </a:r>
          <a:r>
            <a:rPr lang="cs-CZ" dirty="0" err="1" smtClean="0"/>
            <a:t>Studies</a:t>
          </a:r>
          <a:endParaRPr lang="cs-CZ" dirty="0"/>
        </a:p>
      </dgm:t>
    </dgm:pt>
    <dgm:pt modelId="{BFC6A3AD-D4D7-4A83-85CC-E3E46ADA7FC7}" type="parTrans" cxnId="{55F51FE9-6D8C-4D90-9CA3-7389F48878D7}">
      <dgm:prSet/>
      <dgm:spPr/>
      <dgm:t>
        <a:bodyPr/>
        <a:lstStyle/>
        <a:p>
          <a:endParaRPr lang="cs-CZ"/>
        </a:p>
      </dgm:t>
    </dgm:pt>
    <dgm:pt modelId="{D6557406-8F19-4895-93EA-ACF9A10E5CF2}" type="sibTrans" cxnId="{55F51FE9-6D8C-4D90-9CA3-7389F48878D7}">
      <dgm:prSet/>
      <dgm:spPr/>
      <dgm:t>
        <a:bodyPr/>
        <a:lstStyle/>
        <a:p>
          <a:endParaRPr lang="cs-CZ"/>
        </a:p>
      </dgm:t>
    </dgm:pt>
    <dgm:pt modelId="{059BBF88-7A93-4B2F-8A9B-DEEC0D1D1281}">
      <dgm:prSet phldrT="[Text]"/>
      <dgm:spPr/>
      <dgm:t>
        <a:bodyPr/>
        <a:lstStyle/>
        <a:p>
          <a:r>
            <a:rPr lang="cs-CZ" dirty="0" smtClean="0"/>
            <a:t>Akceptační dopis</a:t>
          </a:r>
          <a:endParaRPr lang="cs-CZ" dirty="0"/>
        </a:p>
      </dgm:t>
    </dgm:pt>
    <dgm:pt modelId="{44B91E84-9760-4694-AF80-FDDCA6D69EE0}" type="parTrans" cxnId="{B6F334E7-38B2-4867-BF1A-D83D1B68EF92}">
      <dgm:prSet/>
      <dgm:spPr/>
      <dgm:t>
        <a:bodyPr/>
        <a:lstStyle/>
        <a:p>
          <a:endParaRPr lang="cs-CZ"/>
        </a:p>
      </dgm:t>
    </dgm:pt>
    <dgm:pt modelId="{219C8CD3-1F62-452D-9AD6-8C955599ADCB}" type="sibTrans" cxnId="{B6F334E7-38B2-4867-BF1A-D83D1B68EF92}">
      <dgm:prSet/>
      <dgm:spPr/>
      <dgm:t>
        <a:bodyPr/>
        <a:lstStyle/>
        <a:p>
          <a:endParaRPr lang="cs-CZ"/>
        </a:p>
      </dgm:t>
    </dgm:pt>
    <dgm:pt modelId="{E8F86C6C-5F4E-4AF2-937E-34F0EC1B5B57}" type="pres">
      <dgm:prSet presAssocID="{E2198585-9990-4EAA-A5D6-32ECFA18BD7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54F8FE8-1224-4CF7-BE15-C60074B710D9}" type="pres">
      <dgm:prSet presAssocID="{50AE2F9D-E6C2-4DD0-B4D5-16DE4413838C}" presName="hierRoot1" presStyleCnt="0">
        <dgm:presLayoutVars>
          <dgm:hierBranch val="init"/>
        </dgm:presLayoutVars>
      </dgm:prSet>
      <dgm:spPr/>
    </dgm:pt>
    <dgm:pt modelId="{677AD7E8-3D71-4B96-8999-1C3C9B3F069A}" type="pres">
      <dgm:prSet presAssocID="{50AE2F9D-E6C2-4DD0-B4D5-16DE4413838C}" presName="rootComposite1" presStyleCnt="0"/>
      <dgm:spPr/>
    </dgm:pt>
    <dgm:pt modelId="{DEB91B01-E9A5-4BF5-A477-48E797EE5090}" type="pres">
      <dgm:prSet presAssocID="{50AE2F9D-E6C2-4DD0-B4D5-16DE4413838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245B7F-2A33-4170-88F5-D98BCC19D08D}" type="pres">
      <dgm:prSet presAssocID="{50AE2F9D-E6C2-4DD0-B4D5-16DE4413838C}" presName="topArc1" presStyleLbl="parChTrans1D1" presStyleIdx="0" presStyleCnt="6"/>
      <dgm:spPr/>
    </dgm:pt>
    <dgm:pt modelId="{CF0C4B08-C427-4E0E-AD2E-AD8C2CE69EBC}" type="pres">
      <dgm:prSet presAssocID="{50AE2F9D-E6C2-4DD0-B4D5-16DE4413838C}" presName="bottomArc1" presStyleLbl="parChTrans1D1" presStyleIdx="1" presStyleCnt="6"/>
      <dgm:spPr/>
    </dgm:pt>
    <dgm:pt modelId="{409983EF-FAA3-44D5-82EA-6778D242E704}" type="pres">
      <dgm:prSet presAssocID="{50AE2F9D-E6C2-4DD0-B4D5-16DE4413838C}" presName="topConnNode1" presStyleLbl="node1" presStyleIdx="0" presStyleCnt="0"/>
      <dgm:spPr/>
      <dgm:t>
        <a:bodyPr/>
        <a:lstStyle/>
        <a:p>
          <a:endParaRPr lang="cs-CZ"/>
        </a:p>
      </dgm:t>
    </dgm:pt>
    <dgm:pt modelId="{959CF3EA-7152-4366-B668-8FD7DF4AA35F}" type="pres">
      <dgm:prSet presAssocID="{50AE2F9D-E6C2-4DD0-B4D5-16DE4413838C}" presName="hierChild2" presStyleCnt="0"/>
      <dgm:spPr/>
    </dgm:pt>
    <dgm:pt modelId="{9C81ABC2-7C23-428C-B6CE-5AE45CDFE790}" type="pres">
      <dgm:prSet presAssocID="{50AE2F9D-E6C2-4DD0-B4D5-16DE4413838C}" presName="hierChild3" presStyleCnt="0"/>
      <dgm:spPr/>
    </dgm:pt>
    <dgm:pt modelId="{8A3FF562-ED72-456D-A1E9-B08CBCA6FBF6}" type="pres">
      <dgm:prSet presAssocID="{408F723F-BC70-4764-845E-C02BFC69BBF5}" presName="hierRoot1" presStyleCnt="0">
        <dgm:presLayoutVars>
          <dgm:hierBranch val="init"/>
        </dgm:presLayoutVars>
      </dgm:prSet>
      <dgm:spPr/>
    </dgm:pt>
    <dgm:pt modelId="{466D975B-E709-4C55-AD72-F4F1A9C10DD7}" type="pres">
      <dgm:prSet presAssocID="{408F723F-BC70-4764-845E-C02BFC69BBF5}" presName="rootComposite1" presStyleCnt="0"/>
      <dgm:spPr/>
    </dgm:pt>
    <dgm:pt modelId="{A81420C1-A31D-4F73-8721-DE548068B8A2}" type="pres">
      <dgm:prSet presAssocID="{408F723F-BC70-4764-845E-C02BFC69BBF5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BF1B4A-8CC9-4041-A6F8-9E22B7CCB6B5}" type="pres">
      <dgm:prSet presAssocID="{408F723F-BC70-4764-845E-C02BFC69BBF5}" presName="topArc1" presStyleLbl="parChTrans1D1" presStyleIdx="2" presStyleCnt="6"/>
      <dgm:spPr/>
    </dgm:pt>
    <dgm:pt modelId="{9EE55B0C-2714-4844-B9E8-554233265B9A}" type="pres">
      <dgm:prSet presAssocID="{408F723F-BC70-4764-845E-C02BFC69BBF5}" presName="bottomArc1" presStyleLbl="parChTrans1D1" presStyleIdx="3" presStyleCnt="6"/>
      <dgm:spPr/>
    </dgm:pt>
    <dgm:pt modelId="{06CA3102-7644-4C90-8BBC-4103AF47BCBF}" type="pres">
      <dgm:prSet presAssocID="{408F723F-BC70-4764-845E-C02BFC69BBF5}" presName="topConnNode1" presStyleLbl="node1" presStyleIdx="0" presStyleCnt="0"/>
      <dgm:spPr/>
      <dgm:t>
        <a:bodyPr/>
        <a:lstStyle/>
        <a:p>
          <a:endParaRPr lang="cs-CZ"/>
        </a:p>
      </dgm:t>
    </dgm:pt>
    <dgm:pt modelId="{7EACF236-2481-480D-958C-5124A1B46D57}" type="pres">
      <dgm:prSet presAssocID="{408F723F-BC70-4764-845E-C02BFC69BBF5}" presName="hierChild2" presStyleCnt="0"/>
      <dgm:spPr/>
    </dgm:pt>
    <dgm:pt modelId="{2C270F3A-2233-4CD8-8D2E-0D15483CFB1D}" type="pres">
      <dgm:prSet presAssocID="{408F723F-BC70-4764-845E-C02BFC69BBF5}" presName="hierChild3" presStyleCnt="0"/>
      <dgm:spPr/>
    </dgm:pt>
    <dgm:pt modelId="{EB66B691-5CAA-47B3-9D6C-99CCC92DEF98}" type="pres">
      <dgm:prSet presAssocID="{059BBF88-7A93-4B2F-8A9B-DEEC0D1D1281}" presName="hierRoot1" presStyleCnt="0">
        <dgm:presLayoutVars>
          <dgm:hierBranch val="init"/>
        </dgm:presLayoutVars>
      </dgm:prSet>
      <dgm:spPr/>
    </dgm:pt>
    <dgm:pt modelId="{2500E8AC-66D1-40A5-AEE6-EC7A956E1DB9}" type="pres">
      <dgm:prSet presAssocID="{059BBF88-7A93-4B2F-8A9B-DEEC0D1D1281}" presName="rootComposite1" presStyleCnt="0"/>
      <dgm:spPr/>
    </dgm:pt>
    <dgm:pt modelId="{40838E41-C8ED-4B5D-8AA1-F4D4F1282C46}" type="pres">
      <dgm:prSet presAssocID="{059BBF88-7A93-4B2F-8A9B-DEEC0D1D1281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6EAB5A-CDD7-41F3-9609-95D8F502F144}" type="pres">
      <dgm:prSet presAssocID="{059BBF88-7A93-4B2F-8A9B-DEEC0D1D1281}" presName="topArc1" presStyleLbl="parChTrans1D1" presStyleIdx="4" presStyleCnt="6"/>
      <dgm:spPr/>
    </dgm:pt>
    <dgm:pt modelId="{FF7DC190-A8E4-4C18-A6CB-8AF6ED7E03A9}" type="pres">
      <dgm:prSet presAssocID="{059BBF88-7A93-4B2F-8A9B-DEEC0D1D1281}" presName="bottomArc1" presStyleLbl="parChTrans1D1" presStyleIdx="5" presStyleCnt="6"/>
      <dgm:spPr/>
    </dgm:pt>
    <dgm:pt modelId="{3E7504D8-44EF-4F17-B5DA-722F5767B2D9}" type="pres">
      <dgm:prSet presAssocID="{059BBF88-7A93-4B2F-8A9B-DEEC0D1D1281}" presName="topConnNode1" presStyleLbl="node1" presStyleIdx="0" presStyleCnt="0"/>
      <dgm:spPr/>
      <dgm:t>
        <a:bodyPr/>
        <a:lstStyle/>
        <a:p>
          <a:endParaRPr lang="cs-CZ"/>
        </a:p>
      </dgm:t>
    </dgm:pt>
    <dgm:pt modelId="{F1AF357D-4D86-4712-9DF3-C45DE63EC349}" type="pres">
      <dgm:prSet presAssocID="{059BBF88-7A93-4B2F-8A9B-DEEC0D1D1281}" presName="hierChild2" presStyleCnt="0"/>
      <dgm:spPr/>
    </dgm:pt>
    <dgm:pt modelId="{DB5D5F2A-7394-48F8-A05A-851DEEF3A4D3}" type="pres">
      <dgm:prSet presAssocID="{059BBF88-7A93-4B2F-8A9B-DEEC0D1D1281}" presName="hierChild3" presStyleCnt="0"/>
      <dgm:spPr/>
    </dgm:pt>
  </dgm:ptLst>
  <dgm:cxnLst>
    <dgm:cxn modelId="{52DEB3FA-2DCB-4D46-B013-CE8D87384885}" type="presOf" srcId="{408F723F-BC70-4764-845E-C02BFC69BBF5}" destId="{A81420C1-A31D-4F73-8721-DE548068B8A2}" srcOrd="0" destOrd="0" presId="urn:microsoft.com/office/officeart/2008/layout/HalfCircleOrganizationChart"/>
    <dgm:cxn modelId="{5859FA09-CE3E-4D42-86A2-7F48C17606AA}" type="presOf" srcId="{059BBF88-7A93-4B2F-8A9B-DEEC0D1D1281}" destId="{3E7504D8-44EF-4F17-B5DA-722F5767B2D9}" srcOrd="1" destOrd="0" presId="urn:microsoft.com/office/officeart/2008/layout/HalfCircleOrganizationChart"/>
    <dgm:cxn modelId="{730BE431-9D94-4CAF-B3F1-13DA19FBA2BB}" type="presOf" srcId="{059BBF88-7A93-4B2F-8A9B-DEEC0D1D1281}" destId="{40838E41-C8ED-4B5D-8AA1-F4D4F1282C46}" srcOrd="0" destOrd="0" presId="urn:microsoft.com/office/officeart/2008/layout/HalfCircleOrganizationChart"/>
    <dgm:cxn modelId="{7D3D61C0-5E87-488F-A8F5-F4FB8865FCF5}" srcId="{E2198585-9990-4EAA-A5D6-32ECFA18BD73}" destId="{50AE2F9D-E6C2-4DD0-B4D5-16DE4413838C}" srcOrd="0" destOrd="0" parTransId="{51C28E78-B576-4B34-B94C-396966DD5EFC}" sibTransId="{A90A183F-62A1-422A-8FA9-A03E44D8148C}"/>
    <dgm:cxn modelId="{EE80C075-62C9-4464-935F-2B2C5803C284}" type="presOf" srcId="{50AE2F9D-E6C2-4DD0-B4D5-16DE4413838C}" destId="{DEB91B01-E9A5-4BF5-A477-48E797EE5090}" srcOrd="0" destOrd="0" presId="urn:microsoft.com/office/officeart/2008/layout/HalfCircleOrganizationChart"/>
    <dgm:cxn modelId="{C6773DF8-33D2-4660-A023-3F7A19A66AA8}" type="presOf" srcId="{408F723F-BC70-4764-845E-C02BFC69BBF5}" destId="{06CA3102-7644-4C90-8BBC-4103AF47BCBF}" srcOrd="1" destOrd="0" presId="urn:microsoft.com/office/officeart/2008/layout/HalfCircleOrganizationChart"/>
    <dgm:cxn modelId="{B6F334E7-38B2-4867-BF1A-D83D1B68EF92}" srcId="{E2198585-9990-4EAA-A5D6-32ECFA18BD73}" destId="{059BBF88-7A93-4B2F-8A9B-DEEC0D1D1281}" srcOrd="2" destOrd="0" parTransId="{44B91E84-9760-4694-AF80-FDDCA6D69EE0}" sibTransId="{219C8CD3-1F62-452D-9AD6-8C955599ADCB}"/>
    <dgm:cxn modelId="{E1E03A00-FDAB-4BA2-8F38-40475C233C65}" type="presOf" srcId="{50AE2F9D-E6C2-4DD0-B4D5-16DE4413838C}" destId="{409983EF-FAA3-44D5-82EA-6778D242E704}" srcOrd="1" destOrd="0" presId="urn:microsoft.com/office/officeart/2008/layout/HalfCircleOrganizationChart"/>
    <dgm:cxn modelId="{55F51FE9-6D8C-4D90-9CA3-7389F48878D7}" srcId="{E2198585-9990-4EAA-A5D6-32ECFA18BD73}" destId="{408F723F-BC70-4764-845E-C02BFC69BBF5}" srcOrd="1" destOrd="0" parTransId="{BFC6A3AD-D4D7-4A83-85CC-E3E46ADA7FC7}" sibTransId="{D6557406-8F19-4895-93EA-ACF9A10E5CF2}"/>
    <dgm:cxn modelId="{A47F65BD-540B-4E82-BEB5-1D138C0F8791}" type="presOf" srcId="{E2198585-9990-4EAA-A5D6-32ECFA18BD73}" destId="{E8F86C6C-5F4E-4AF2-937E-34F0EC1B5B57}" srcOrd="0" destOrd="0" presId="urn:microsoft.com/office/officeart/2008/layout/HalfCircleOrganizationChart"/>
    <dgm:cxn modelId="{A87A7B5E-4961-4FC3-A9BC-E7AF04E0BF3D}" type="presParOf" srcId="{E8F86C6C-5F4E-4AF2-937E-34F0EC1B5B57}" destId="{D54F8FE8-1224-4CF7-BE15-C60074B710D9}" srcOrd="0" destOrd="0" presId="urn:microsoft.com/office/officeart/2008/layout/HalfCircleOrganizationChart"/>
    <dgm:cxn modelId="{E73FD8AA-0678-45E9-B48F-FC7D3E309CEA}" type="presParOf" srcId="{D54F8FE8-1224-4CF7-BE15-C60074B710D9}" destId="{677AD7E8-3D71-4B96-8999-1C3C9B3F069A}" srcOrd="0" destOrd="0" presId="urn:microsoft.com/office/officeart/2008/layout/HalfCircleOrganizationChart"/>
    <dgm:cxn modelId="{CF9C668D-7C9E-44B0-8ED9-EA8686F8BCC5}" type="presParOf" srcId="{677AD7E8-3D71-4B96-8999-1C3C9B3F069A}" destId="{DEB91B01-E9A5-4BF5-A477-48E797EE5090}" srcOrd="0" destOrd="0" presId="urn:microsoft.com/office/officeart/2008/layout/HalfCircleOrganizationChart"/>
    <dgm:cxn modelId="{1ED78E0A-789E-4045-A40F-F2E036DD6FC3}" type="presParOf" srcId="{677AD7E8-3D71-4B96-8999-1C3C9B3F069A}" destId="{B6245B7F-2A33-4170-88F5-D98BCC19D08D}" srcOrd="1" destOrd="0" presId="urn:microsoft.com/office/officeart/2008/layout/HalfCircleOrganizationChart"/>
    <dgm:cxn modelId="{7C59FC78-B3A8-4872-9C07-3DCBA5415C1D}" type="presParOf" srcId="{677AD7E8-3D71-4B96-8999-1C3C9B3F069A}" destId="{CF0C4B08-C427-4E0E-AD2E-AD8C2CE69EBC}" srcOrd="2" destOrd="0" presId="urn:microsoft.com/office/officeart/2008/layout/HalfCircleOrganizationChart"/>
    <dgm:cxn modelId="{2E6ED941-4DA3-4845-B49C-38FC92709E52}" type="presParOf" srcId="{677AD7E8-3D71-4B96-8999-1C3C9B3F069A}" destId="{409983EF-FAA3-44D5-82EA-6778D242E704}" srcOrd="3" destOrd="0" presId="urn:microsoft.com/office/officeart/2008/layout/HalfCircleOrganizationChart"/>
    <dgm:cxn modelId="{6B805B65-C63C-4163-852B-1E88E39618F8}" type="presParOf" srcId="{D54F8FE8-1224-4CF7-BE15-C60074B710D9}" destId="{959CF3EA-7152-4366-B668-8FD7DF4AA35F}" srcOrd="1" destOrd="0" presId="urn:microsoft.com/office/officeart/2008/layout/HalfCircleOrganizationChart"/>
    <dgm:cxn modelId="{FDAFA769-DBEB-4E51-AD9B-A2F7A93501F2}" type="presParOf" srcId="{D54F8FE8-1224-4CF7-BE15-C60074B710D9}" destId="{9C81ABC2-7C23-428C-B6CE-5AE45CDFE790}" srcOrd="2" destOrd="0" presId="urn:microsoft.com/office/officeart/2008/layout/HalfCircleOrganizationChart"/>
    <dgm:cxn modelId="{30529351-59BD-43DF-841C-D7CB9D98F72D}" type="presParOf" srcId="{E8F86C6C-5F4E-4AF2-937E-34F0EC1B5B57}" destId="{8A3FF562-ED72-456D-A1E9-B08CBCA6FBF6}" srcOrd="1" destOrd="0" presId="urn:microsoft.com/office/officeart/2008/layout/HalfCircleOrganizationChart"/>
    <dgm:cxn modelId="{3B07F15B-31A6-4760-B22E-3F4DEDDB2CCE}" type="presParOf" srcId="{8A3FF562-ED72-456D-A1E9-B08CBCA6FBF6}" destId="{466D975B-E709-4C55-AD72-F4F1A9C10DD7}" srcOrd="0" destOrd="0" presId="urn:microsoft.com/office/officeart/2008/layout/HalfCircleOrganizationChart"/>
    <dgm:cxn modelId="{C0FC6365-AFA5-410B-A4EC-60B7C92A6627}" type="presParOf" srcId="{466D975B-E709-4C55-AD72-F4F1A9C10DD7}" destId="{A81420C1-A31D-4F73-8721-DE548068B8A2}" srcOrd="0" destOrd="0" presId="urn:microsoft.com/office/officeart/2008/layout/HalfCircleOrganizationChart"/>
    <dgm:cxn modelId="{B89EBADA-1698-4166-877F-4C547BF6B44B}" type="presParOf" srcId="{466D975B-E709-4C55-AD72-F4F1A9C10DD7}" destId="{63BF1B4A-8CC9-4041-A6F8-9E22B7CCB6B5}" srcOrd="1" destOrd="0" presId="urn:microsoft.com/office/officeart/2008/layout/HalfCircleOrganizationChart"/>
    <dgm:cxn modelId="{B8911CCA-89E4-456B-9D7D-015BF4D6DF9F}" type="presParOf" srcId="{466D975B-E709-4C55-AD72-F4F1A9C10DD7}" destId="{9EE55B0C-2714-4844-B9E8-554233265B9A}" srcOrd="2" destOrd="0" presId="urn:microsoft.com/office/officeart/2008/layout/HalfCircleOrganizationChart"/>
    <dgm:cxn modelId="{1D414AC8-01B3-44BB-B7F3-516E7CEF529F}" type="presParOf" srcId="{466D975B-E709-4C55-AD72-F4F1A9C10DD7}" destId="{06CA3102-7644-4C90-8BBC-4103AF47BCBF}" srcOrd="3" destOrd="0" presId="urn:microsoft.com/office/officeart/2008/layout/HalfCircleOrganizationChart"/>
    <dgm:cxn modelId="{C0F5CD23-CF38-4EDE-9DBA-6BB6331D46B8}" type="presParOf" srcId="{8A3FF562-ED72-456D-A1E9-B08CBCA6FBF6}" destId="{7EACF236-2481-480D-958C-5124A1B46D57}" srcOrd="1" destOrd="0" presId="urn:microsoft.com/office/officeart/2008/layout/HalfCircleOrganizationChart"/>
    <dgm:cxn modelId="{0180EC63-E740-4471-8ACA-1BB77A7768F7}" type="presParOf" srcId="{8A3FF562-ED72-456D-A1E9-B08CBCA6FBF6}" destId="{2C270F3A-2233-4CD8-8D2E-0D15483CFB1D}" srcOrd="2" destOrd="0" presId="urn:microsoft.com/office/officeart/2008/layout/HalfCircleOrganizationChart"/>
    <dgm:cxn modelId="{214F675F-1C1F-4967-9D6D-F29A4C8CA187}" type="presParOf" srcId="{E8F86C6C-5F4E-4AF2-937E-34F0EC1B5B57}" destId="{EB66B691-5CAA-47B3-9D6C-99CCC92DEF98}" srcOrd="2" destOrd="0" presId="urn:microsoft.com/office/officeart/2008/layout/HalfCircleOrganizationChart"/>
    <dgm:cxn modelId="{54D483B5-87C4-4B91-8621-4E6BD89630E0}" type="presParOf" srcId="{EB66B691-5CAA-47B3-9D6C-99CCC92DEF98}" destId="{2500E8AC-66D1-40A5-AEE6-EC7A956E1DB9}" srcOrd="0" destOrd="0" presId="urn:microsoft.com/office/officeart/2008/layout/HalfCircleOrganizationChart"/>
    <dgm:cxn modelId="{FB545556-C2BB-4B01-9704-97690D03E756}" type="presParOf" srcId="{2500E8AC-66D1-40A5-AEE6-EC7A956E1DB9}" destId="{40838E41-C8ED-4B5D-8AA1-F4D4F1282C46}" srcOrd="0" destOrd="0" presId="urn:microsoft.com/office/officeart/2008/layout/HalfCircleOrganizationChart"/>
    <dgm:cxn modelId="{DB34B1DE-85EE-4049-91FE-C84A15C508F5}" type="presParOf" srcId="{2500E8AC-66D1-40A5-AEE6-EC7A956E1DB9}" destId="{F96EAB5A-CDD7-41F3-9609-95D8F502F144}" srcOrd="1" destOrd="0" presId="urn:microsoft.com/office/officeart/2008/layout/HalfCircleOrganizationChart"/>
    <dgm:cxn modelId="{FA367E5A-113D-4523-800D-DE9A3839097A}" type="presParOf" srcId="{2500E8AC-66D1-40A5-AEE6-EC7A956E1DB9}" destId="{FF7DC190-A8E4-4C18-A6CB-8AF6ED7E03A9}" srcOrd="2" destOrd="0" presId="urn:microsoft.com/office/officeart/2008/layout/HalfCircleOrganizationChart"/>
    <dgm:cxn modelId="{1FB5235E-F862-4391-A0ED-14C867901A0D}" type="presParOf" srcId="{2500E8AC-66D1-40A5-AEE6-EC7A956E1DB9}" destId="{3E7504D8-44EF-4F17-B5DA-722F5767B2D9}" srcOrd="3" destOrd="0" presId="urn:microsoft.com/office/officeart/2008/layout/HalfCircleOrganizationChart"/>
    <dgm:cxn modelId="{AFCCEDC8-C287-49E8-9D11-7CCBC6929512}" type="presParOf" srcId="{EB66B691-5CAA-47B3-9D6C-99CCC92DEF98}" destId="{F1AF357D-4D86-4712-9DF3-C45DE63EC349}" srcOrd="1" destOrd="0" presId="urn:microsoft.com/office/officeart/2008/layout/HalfCircleOrganizationChart"/>
    <dgm:cxn modelId="{5C4D8277-3584-46D4-AE24-33DF8AA285BD}" type="presParOf" srcId="{EB66B691-5CAA-47B3-9D6C-99CCC92DEF98}" destId="{DB5D5F2A-7394-48F8-A05A-851DEEF3A4D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AE6F29-094E-45E7-96B7-69F9AA558B4D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8FF04B1-CCC6-4069-B697-C9FC13789F19}">
      <dgm:prSet phldrT="[Text]" custT="1"/>
      <dgm:spPr/>
      <dgm:t>
        <a:bodyPr/>
        <a:lstStyle/>
        <a:p>
          <a:r>
            <a:rPr lang="cs-CZ" sz="2400" dirty="0" smtClean="0"/>
            <a:t>Studijní plán</a:t>
          </a:r>
        </a:p>
        <a:p>
          <a:r>
            <a:rPr lang="cs-CZ" sz="1800" i="1" dirty="0" smtClean="0"/>
            <a:t>(Tabulka A </a:t>
          </a:r>
          <a:r>
            <a:rPr lang="cs-CZ" sz="1800" i="1" dirty="0" err="1" smtClean="0"/>
            <a:t>a</a:t>
          </a:r>
          <a:r>
            <a:rPr lang="cs-CZ" sz="1800" i="1" dirty="0" smtClean="0"/>
            <a:t> B)</a:t>
          </a:r>
          <a:endParaRPr lang="cs-CZ" sz="1800" i="1" dirty="0"/>
        </a:p>
      </dgm:t>
    </dgm:pt>
    <dgm:pt modelId="{2B824B07-5515-447B-8CBC-D0D4ABFE3F42}" type="parTrans" cxnId="{230ED953-3EBC-4DFC-80BC-3E9FCDF09E9A}">
      <dgm:prSet/>
      <dgm:spPr/>
      <dgm:t>
        <a:bodyPr/>
        <a:lstStyle/>
        <a:p>
          <a:endParaRPr lang="cs-CZ"/>
        </a:p>
      </dgm:t>
    </dgm:pt>
    <dgm:pt modelId="{FCC7ED67-4CE7-41FE-8921-BF204093B717}" type="sibTrans" cxnId="{230ED953-3EBC-4DFC-80BC-3E9FCDF09E9A}">
      <dgm:prSet/>
      <dgm:spPr/>
      <dgm:t>
        <a:bodyPr/>
        <a:lstStyle/>
        <a:p>
          <a:endParaRPr lang="cs-CZ"/>
        </a:p>
      </dgm:t>
    </dgm:pt>
    <dgm:pt modelId="{A0F60D63-03CD-4C6E-A286-854C53F549F3}">
      <dgm:prSet phldrT="[Text]" custT="1"/>
      <dgm:spPr/>
      <dgm:t>
        <a:bodyPr/>
        <a:lstStyle/>
        <a:p>
          <a:r>
            <a:rPr lang="cs-CZ" sz="1000" dirty="0" smtClean="0"/>
            <a:t>Vyplnit předměty do vložené přihlášky v aplikaci </a:t>
          </a:r>
          <a:r>
            <a:rPr lang="cs-CZ" sz="1000" dirty="0" err="1" smtClean="0"/>
            <a:t>Weabapps</a:t>
          </a:r>
          <a:endParaRPr lang="cs-CZ" sz="1000" dirty="0" smtClean="0"/>
        </a:p>
      </dgm:t>
    </dgm:pt>
    <dgm:pt modelId="{318A9BF4-8A9C-4362-BEC7-9563FDF59333}" type="parTrans" cxnId="{BE78EDE3-1040-4137-B59D-CEADCCB888CC}">
      <dgm:prSet/>
      <dgm:spPr/>
      <dgm:t>
        <a:bodyPr/>
        <a:lstStyle/>
        <a:p>
          <a:endParaRPr lang="cs-CZ" sz="2400"/>
        </a:p>
      </dgm:t>
    </dgm:pt>
    <dgm:pt modelId="{C64C1EE3-D529-4A49-9B5F-F8B73F59297A}" type="sibTrans" cxnId="{BE78EDE3-1040-4137-B59D-CEADCCB888CC}">
      <dgm:prSet/>
      <dgm:spPr/>
      <dgm:t>
        <a:bodyPr/>
        <a:lstStyle/>
        <a:p>
          <a:endParaRPr lang="cs-CZ"/>
        </a:p>
      </dgm:t>
    </dgm:pt>
    <dgm:pt modelId="{DD4D95AD-B978-4331-AA07-9B2DA7EC911D}">
      <dgm:prSet phldrT="[Text]" custT="1"/>
      <dgm:spPr/>
      <dgm:t>
        <a:bodyPr/>
        <a:lstStyle/>
        <a:p>
          <a:r>
            <a:rPr lang="cs-CZ" sz="1000" b="1" dirty="0" smtClean="0"/>
            <a:t>PRAVIDLA: </a:t>
          </a:r>
          <a:endParaRPr lang="cs-CZ" sz="1000" dirty="0" smtClean="0"/>
        </a:p>
      </dgm:t>
    </dgm:pt>
    <dgm:pt modelId="{7C98841B-2197-42F8-A84A-513AB0C0C14F}" type="parTrans" cxnId="{9027E940-0C2B-45C7-A301-7851B84AC6B2}">
      <dgm:prSet/>
      <dgm:spPr/>
      <dgm:t>
        <a:bodyPr/>
        <a:lstStyle/>
        <a:p>
          <a:endParaRPr lang="cs-CZ" sz="2400"/>
        </a:p>
      </dgm:t>
    </dgm:pt>
    <dgm:pt modelId="{2231F919-8F1D-4793-B6C5-7FC7893A1762}" type="sibTrans" cxnId="{9027E940-0C2B-45C7-A301-7851B84AC6B2}">
      <dgm:prSet/>
      <dgm:spPr/>
      <dgm:t>
        <a:bodyPr/>
        <a:lstStyle/>
        <a:p>
          <a:endParaRPr lang="cs-CZ"/>
        </a:p>
      </dgm:t>
    </dgm:pt>
    <dgm:pt modelId="{87250537-BCB7-4F05-94A3-3D73A143D57D}">
      <dgm:prSet phldrT="[Text]" custT="1"/>
      <dgm:spPr/>
      <dgm:t>
        <a:bodyPr/>
        <a:lstStyle/>
        <a:p>
          <a:r>
            <a:rPr lang="cs-CZ" sz="1000" dirty="0" smtClean="0"/>
            <a:t>Zahraniční předměty v celkové hodnotě: </a:t>
          </a:r>
        </a:p>
        <a:p>
          <a:r>
            <a:rPr lang="cs-CZ" sz="1000" dirty="0" smtClean="0"/>
            <a:t>Min. 20 ECTS na Bc. / semestr</a:t>
          </a:r>
        </a:p>
        <a:p>
          <a:r>
            <a:rPr lang="cs-CZ" sz="1000" dirty="0" smtClean="0"/>
            <a:t>Min. 15 ECTS na Mgr. a </a:t>
          </a:r>
          <a:r>
            <a:rPr lang="cs-CZ" sz="1000" dirty="0" err="1" smtClean="0"/>
            <a:t>Nmgr</a:t>
          </a:r>
          <a:r>
            <a:rPr lang="cs-CZ" sz="1000" dirty="0" smtClean="0"/>
            <a:t>. / semestr</a:t>
          </a:r>
          <a:endParaRPr lang="cs-CZ" sz="1000" dirty="0"/>
        </a:p>
      </dgm:t>
    </dgm:pt>
    <dgm:pt modelId="{2035B152-10DC-496A-A2FB-167C72C0D9A2}" type="parTrans" cxnId="{75EFE550-765B-4F30-8D97-6BEBE73EE507}">
      <dgm:prSet/>
      <dgm:spPr/>
      <dgm:t>
        <a:bodyPr/>
        <a:lstStyle/>
        <a:p>
          <a:endParaRPr lang="cs-CZ" sz="2400"/>
        </a:p>
      </dgm:t>
    </dgm:pt>
    <dgm:pt modelId="{56752216-9B39-459F-B803-524EC7E6CBC0}" type="sibTrans" cxnId="{75EFE550-765B-4F30-8D97-6BEBE73EE507}">
      <dgm:prSet/>
      <dgm:spPr/>
      <dgm:t>
        <a:bodyPr/>
        <a:lstStyle/>
        <a:p>
          <a:endParaRPr lang="cs-CZ"/>
        </a:p>
      </dgm:t>
    </dgm:pt>
    <dgm:pt modelId="{6A9DF82B-EA50-40EC-B979-1340F60526B1}">
      <dgm:prSet phldrT="[Text]" custT="1"/>
      <dgm:spPr/>
      <dgm:t>
        <a:bodyPr/>
        <a:lstStyle/>
        <a:p>
          <a:r>
            <a:rPr lang="cs-CZ" sz="1000" dirty="0" smtClean="0"/>
            <a:t>Min. 1 ekvivalentní P nebo PV předmět z českého studijního plánu / semestr k předmětu v zahraničí</a:t>
          </a:r>
          <a:endParaRPr lang="cs-CZ" sz="1000" dirty="0"/>
        </a:p>
      </dgm:t>
    </dgm:pt>
    <dgm:pt modelId="{340C26E7-FC78-4627-B1A9-AFD1A4D88A6E}" type="parTrans" cxnId="{80FB7A87-767E-4ACA-AE65-F790C9BDA754}">
      <dgm:prSet/>
      <dgm:spPr/>
      <dgm:t>
        <a:bodyPr/>
        <a:lstStyle/>
        <a:p>
          <a:endParaRPr lang="cs-CZ" sz="2400"/>
        </a:p>
      </dgm:t>
    </dgm:pt>
    <dgm:pt modelId="{86E7CF70-51A6-4E5D-AFEF-DC095628D0BC}" type="sibTrans" cxnId="{80FB7A87-767E-4ACA-AE65-F790C9BDA754}">
      <dgm:prSet/>
      <dgm:spPr/>
      <dgm:t>
        <a:bodyPr/>
        <a:lstStyle/>
        <a:p>
          <a:endParaRPr lang="cs-CZ"/>
        </a:p>
      </dgm:t>
    </dgm:pt>
    <dgm:pt modelId="{6DB31F4A-A685-44FB-A153-E7E007EF9707}">
      <dgm:prSet phldrT="[Text]" custT="1"/>
      <dgm:spPr/>
      <dgm:t>
        <a:bodyPr/>
        <a:lstStyle/>
        <a:p>
          <a:r>
            <a:rPr lang="cs-CZ" sz="1000" dirty="0" smtClean="0"/>
            <a:t>Ekvivalentní předměty musí být schváleny vyučujícím / garantem předmětu </a:t>
          </a:r>
        </a:p>
        <a:p>
          <a:r>
            <a:rPr lang="cs-CZ" sz="1000" i="1" dirty="0" smtClean="0"/>
            <a:t>(podpis na SP)</a:t>
          </a:r>
          <a:endParaRPr lang="cs-CZ" sz="1000" i="1" dirty="0"/>
        </a:p>
      </dgm:t>
    </dgm:pt>
    <dgm:pt modelId="{6EDF4F7D-BC06-4993-8CAC-BE6D98A12E5B}" type="parTrans" cxnId="{8BC2C461-F7DB-4EB9-B887-7AA14392EE01}">
      <dgm:prSet/>
      <dgm:spPr/>
      <dgm:t>
        <a:bodyPr/>
        <a:lstStyle/>
        <a:p>
          <a:endParaRPr lang="cs-CZ" sz="2400"/>
        </a:p>
      </dgm:t>
    </dgm:pt>
    <dgm:pt modelId="{BBEA412A-014F-4F8C-9B9F-272BCDC2EF63}" type="sibTrans" cxnId="{8BC2C461-F7DB-4EB9-B887-7AA14392EE01}">
      <dgm:prSet/>
      <dgm:spPr/>
      <dgm:t>
        <a:bodyPr/>
        <a:lstStyle/>
        <a:p>
          <a:endParaRPr lang="cs-CZ"/>
        </a:p>
      </dgm:t>
    </dgm:pt>
    <dgm:pt modelId="{FD104EB1-0F44-4EC6-81F9-A3104A242C89}">
      <dgm:prSet phldrT="[Text]" custT="1"/>
      <dgm:spPr/>
      <dgm:t>
        <a:bodyPr/>
        <a:lstStyle/>
        <a:p>
          <a:r>
            <a:rPr lang="cs-CZ" sz="1000" dirty="0" smtClean="0"/>
            <a:t>Vygenerovat a vytisknout tabulku A </a:t>
          </a:r>
          <a:r>
            <a:rPr lang="cs-CZ" sz="1000" dirty="0" err="1" smtClean="0"/>
            <a:t>a</a:t>
          </a:r>
          <a:r>
            <a:rPr lang="cs-CZ" sz="1000" dirty="0" smtClean="0"/>
            <a:t> B.</a:t>
          </a:r>
        </a:p>
        <a:p>
          <a:r>
            <a:rPr lang="cs-CZ" sz="1000" b="1" dirty="0" smtClean="0"/>
            <a:t>Dodat na OZV originál </a:t>
          </a:r>
          <a:r>
            <a:rPr lang="cs-CZ" sz="1000" dirty="0" smtClean="0"/>
            <a:t>se schvalujícími podpisy vyučujících/ grantů předmětů</a:t>
          </a:r>
        </a:p>
        <a:p>
          <a:r>
            <a:rPr lang="cs-CZ" sz="1000" i="1" dirty="0" smtClean="0"/>
            <a:t>(ne </a:t>
          </a:r>
          <a:r>
            <a:rPr lang="cs-CZ" sz="1000" i="1" dirty="0" err="1" smtClean="0"/>
            <a:t>sken</a:t>
          </a:r>
          <a:r>
            <a:rPr lang="cs-CZ" sz="1000" i="1" dirty="0" smtClean="0"/>
            <a:t>)</a:t>
          </a:r>
          <a:endParaRPr lang="cs-CZ" sz="1000" dirty="0" smtClean="0"/>
        </a:p>
      </dgm:t>
    </dgm:pt>
    <dgm:pt modelId="{B6C43355-8BE4-46D3-B4E8-C2D3BF177B74}" type="parTrans" cxnId="{226ABFB2-91CE-42E9-AD7A-87D2950B1B07}">
      <dgm:prSet/>
      <dgm:spPr/>
      <dgm:t>
        <a:bodyPr/>
        <a:lstStyle/>
        <a:p>
          <a:endParaRPr lang="cs-CZ" sz="2400"/>
        </a:p>
      </dgm:t>
    </dgm:pt>
    <dgm:pt modelId="{590E6BD1-2DE6-47DA-8723-346766070D7F}" type="sibTrans" cxnId="{226ABFB2-91CE-42E9-AD7A-87D2950B1B07}">
      <dgm:prSet/>
      <dgm:spPr/>
      <dgm:t>
        <a:bodyPr/>
        <a:lstStyle/>
        <a:p>
          <a:endParaRPr lang="cs-CZ"/>
        </a:p>
      </dgm:t>
    </dgm:pt>
    <dgm:pt modelId="{15869376-FCD1-4254-A393-10539C887C8D}" type="pres">
      <dgm:prSet presAssocID="{37AE6F29-094E-45E7-96B7-69F9AA558B4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9081366-29B0-4C31-BC9D-278E0D44DCCD}" type="pres">
      <dgm:prSet presAssocID="{18FF04B1-CCC6-4069-B697-C9FC13789F19}" presName="hierRoot1" presStyleCnt="0">
        <dgm:presLayoutVars>
          <dgm:hierBranch val="init"/>
        </dgm:presLayoutVars>
      </dgm:prSet>
      <dgm:spPr/>
    </dgm:pt>
    <dgm:pt modelId="{496877BF-3F0D-42FA-BB45-49514C88767E}" type="pres">
      <dgm:prSet presAssocID="{18FF04B1-CCC6-4069-B697-C9FC13789F19}" presName="rootComposite1" presStyleCnt="0"/>
      <dgm:spPr/>
    </dgm:pt>
    <dgm:pt modelId="{6E9D0231-E45F-48FF-A2E6-E3E7D4EDE566}" type="pres">
      <dgm:prSet presAssocID="{18FF04B1-CCC6-4069-B697-C9FC13789F1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2B0176-22F8-4BCF-802A-4F39AE9B066F}" type="pres">
      <dgm:prSet presAssocID="{18FF04B1-CCC6-4069-B697-C9FC13789F19}" presName="topArc1" presStyleLbl="parChTrans1D1" presStyleIdx="0" presStyleCnt="14"/>
      <dgm:spPr/>
    </dgm:pt>
    <dgm:pt modelId="{414AAC0E-D0D5-46B3-8572-0F953A874FD0}" type="pres">
      <dgm:prSet presAssocID="{18FF04B1-CCC6-4069-B697-C9FC13789F19}" presName="bottomArc1" presStyleLbl="parChTrans1D1" presStyleIdx="1" presStyleCnt="14"/>
      <dgm:spPr/>
    </dgm:pt>
    <dgm:pt modelId="{8EEB5A19-1CE6-454F-8426-505785CC542A}" type="pres">
      <dgm:prSet presAssocID="{18FF04B1-CCC6-4069-B697-C9FC13789F19}" presName="topConnNode1" presStyleLbl="node1" presStyleIdx="0" presStyleCnt="0"/>
      <dgm:spPr/>
      <dgm:t>
        <a:bodyPr/>
        <a:lstStyle/>
        <a:p>
          <a:endParaRPr lang="cs-CZ"/>
        </a:p>
      </dgm:t>
    </dgm:pt>
    <dgm:pt modelId="{79546EE1-AC0B-4BA6-AC29-B70C20A4C4DC}" type="pres">
      <dgm:prSet presAssocID="{18FF04B1-CCC6-4069-B697-C9FC13789F19}" presName="hierChild2" presStyleCnt="0"/>
      <dgm:spPr/>
    </dgm:pt>
    <dgm:pt modelId="{A0525A21-9929-4F14-840B-500B4FAE7400}" type="pres">
      <dgm:prSet presAssocID="{318A9BF4-8A9C-4362-BEC7-9563FDF59333}" presName="Name28" presStyleLbl="parChTrans1D2" presStyleIdx="0" presStyleCnt="2"/>
      <dgm:spPr/>
      <dgm:t>
        <a:bodyPr/>
        <a:lstStyle/>
        <a:p>
          <a:endParaRPr lang="cs-CZ"/>
        </a:p>
      </dgm:t>
    </dgm:pt>
    <dgm:pt modelId="{007CDCD8-6A77-4FD9-AE42-D7BF6457DEC5}" type="pres">
      <dgm:prSet presAssocID="{A0F60D63-03CD-4C6E-A286-854C53F549F3}" presName="hierRoot2" presStyleCnt="0">
        <dgm:presLayoutVars>
          <dgm:hierBranch val="init"/>
        </dgm:presLayoutVars>
      </dgm:prSet>
      <dgm:spPr/>
    </dgm:pt>
    <dgm:pt modelId="{D222CD06-C260-4B61-871F-041DC1018F65}" type="pres">
      <dgm:prSet presAssocID="{A0F60D63-03CD-4C6E-A286-854C53F549F3}" presName="rootComposite2" presStyleCnt="0"/>
      <dgm:spPr/>
    </dgm:pt>
    <dgm:pt modelId="{AB753599-2D89-4845-A7DA-7A3B5563C4BA}" type="pres">
      <dgm:prSet presAssocID="{A0F60D63-03CD-4C6E-A286-854C53F549F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96738F-4FA1-4835-A6D8-5BE88B9CFDFF}" type="pres">
      <dgm:prSet presAssocID="{A0F60D63-03CD-4C6E-A286-854C53F549F3}" presName="topArc2" presStyleLbl="parChTrans1D1" presStyleIdx="2" presStyleCnt="14"/>
      <dgm:spPr/>
    </dgm:pt>
    <dgm:pt modelId="{8F5DCA02-EC45-4E23-BC9E-FDFB19AFF987}" type="pres">
      <dgm:prSet presAssocID="{A0F60D63-03CD-4C6E-A286-854C53F549F3}" presName="bottomArc2" presStyleLbl="parChTrans1D1" presStyleIdx="3" presStyleCnt="14"/>
      <dgm:spPr/>
    </dgm:pt>
    <dgm:pt modelId="{EB5CD474-3D1B-46C0-89E8-C37C3A76EA64}" type="pres">
      <dgm:prSet presAssocID="{A0F60D63-03CD-4C6E-A286-854C53F549F3}" presName="topConnNode2" presStyleLbl="node2" presStyleIdx="0" presStyleCnt="0"/>
      <dgm:spPr/>
      <dgm:t>
        <a:bodyPr/>
        <a:lstStyle/>
        <a:p>
          <a:endParaRPr lang="cs-CZ"/>
        </a:p>
      </dgm:t>
    </dgm:pt>
    <dgm:pt modelId="{133E503F-5F11-4168-84C1-F2D297F99200}" type="pres">
      <dgm:prSet presAssocID="{A0F60D63-03CD-4C6E-A286-854C53F549F3}" presName="hierChild4" presStyleCnt="0"/>
      <dgm:spPr/>
    </dgm:pt>
    <dgm:pt modelId="{441DD8BD-5F0C-4128-A63B-E8BDFD3C7263}" type="pres">
      <dgm:prSet presAssocID="{B6C43355-8BE4-46D3-B4E8-C2D3BF177B74}" presName="Name28" presStyleLbl="parChTrans1D3" presStyleIdx="0" presStyleCnt="3"/>
      <dgm:spPr/>
      <dgm:t>
        <a:bodyPr/>
        <a:lstStyle/>
        <a:p>
          <a:endParaRPr lang="cs-CZ"/>
        </a:p>
      </dgm:t>
    </dgm:pt>
    <dgm:pt modelId="{6196F8CA-7036-4E47-A088-51E218F5B1F0}" type="pres">
      <dgm:prSet presAssocID="{FD104EB1-0F44-4EC6-81F9-A3104A242C89}" presName="hierRoot2" presStyleCnt="0">
        <dgm:presLayoutVars>
          <dgm:hierBranch val="init"/>
        </dgm:presLayoutVars>
      </dgm:prSet>
      <dgm:spPr/>
    </dgm:pt>
    <dgm:pt modelId="{71CDAF50-4B07-403A-86BA-F7843D13B21E}" type="pres">
      <dgm:prSet presAssocID="{FD104EB1-0F44-4EC6-81F9-A3104A242C89}" presName="rootComposite2" presStyleCnt="0"/>
      <dgm:spPr/>
    </dgm:pt>
    <dgm:pt modelId="{FBF76D22-6BF5-4D96-8BBA-3A84857F83EC}" type="pres">
      <dgm:prSet presAssocID="{FD104EB1-0F44-4EC6-81F9-A3104A242C8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DFE187-701B-48B0-AA56-C64654708C55}" type="pres">
      <dgm:prSet presAssocID="{FD104EB1-0F44-4EC6-81F9-A3104A242C89}" presName="topArc2" presStyleLbl="parChTrans1D1" presStyleIdx="4" presStyleCnt="14"/>
      <dgm:spPr/>
    </dgm:pt>
    <dgm:pt modelId="{A7DE13BC-D90E-4224-98AD-5F8CCBE39117}" type="pres">
      <dgm:prSet presAssocID="{FD104EB1-0F44-4EC6-81F9-A3104A242C89}" presName="bottomArc2" presStyleLbl="parChTrans1D1" presStyleIdx="5" presStyleCnt="14"/>
      <dgm:spPr/>
    </dgm:pt>
    <dgm:pt modelId="{62BA5868-AE03-448C-8B0C-F5AAF50995B6}" type="pres">
      <dgm:prSet presAssocID="{FD104EB1-0F44-4EC6-81F9-A3104A242C89}" presName="topConnNode2" presStyleLbl="node3" presStyleIdx="0" presStyleCnt="0"/>
      <dgm:spPr/>
      <dgm:t>
        <a:bodyPr/>
        <a:lstStyle/>
        <a:p>
          <a:endParaRPr lang="cs-CZ"/>
        </a:p>
      </dgm:t>
    </dgm:pt>
    <dgm:pt modelId="{F0EA0050-397A-4E0B-8DBE-8E9407EF4047}" type="pres">
      <dgm:prSet presAssocID="{FD104EB1-0F44-4EC6-81F9-A3104A242C89}" presName="hierChild4" presStyleCnt="0"/>
      <dgm:spPr/>
    </dgm:pt>
    <dgm:pt modelId="{918F18D1-AE63-4485-9576-E215690A69E7}" type="pres">
      <dgm:prSet presAssocID="{FD104EB1-0F44-4EC6-81F9-A3104A242C89}" presName="hierChild5" presStyleCnt="0"/>
      <dgm:spPr/>
    </dgm:pt>
    <dgm:pt modelId="{5BCFA28C-A7C9-4C95-8242-7EFFF7E56325}" type="pres">
      <dgm:prSet presAssocID="{A0F60D63-03CD-4C6E-A286-854C53F549F3}" presName="hierChild5" presStyleCnt="0"/>
      <dgm:spPr/>
    </dgm:pt>
    <dgm:pt modelId="{7EF0FF89-649A-429D-BB4D-D9A189BF407B}" type="pres">
      <dgm:prSet presAssocID="{7C98841B-2197-42F8-A84A-513AB0C0C14F}" presName="Name28" presStyleLbl="parChTrans1D2" presStyleIdx="1" presStyleCnt="2"/>
      <dgm:spPr/>
      <dgm:t>
        <a:bodyPr/>
        <a:lstStyle/>
        <a:p>
          <a:endParaRPr lang="cs-CZ"/>
        </a:p>
      </dgm:t>
    </dgm:pt>
    <dgm:pt modelId="{E94DE989-A7AC-4650-BC5F-135F6EF60A80}" type="pres">
      <dgm:prSet presAssocID="{DD4D95AD-B978-4331-AA07-9B2DA7EC911D}" presName="hierRoot2" presStyleCnt="0">
        <dgm:presLayoutVars>
          <dgm:hierBranch val="init"/>
        </dgm:presLayoutVars>
      </dgm:prSet>
      <dgm:spPr/>
    </dgm:pt>
    <dgm:pt modelId="{55CB489E-603D-4E27-A854-D07554300420}" type="pres">
      <dgm:prSet presAssocID="{DD4D95AD-B978-4331-AA07-9B2DA7EC911D}" presName="rootComposite2" presStyleCnt="0"/>
      <dgm:spPr/>
    </dgm:pt>
    <dgm:pt modelId="{8135F2B1-30A4-441F-9999-22D09B164D89}" type="pres">
      <dgm:prSet presAssocID="{DD4D95AD-B978-4331-AA07-9B2DA7EC911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BA45A2-A0B6-4020-854A-222B30C27585}" type="pres">
      <dgm:prSet presAssocID="{DD4D95AD-B978-4331-AA07-9B2DA7EC911D}" presName="topArc2" presStyleLbl="parChTrans1D1" presStyleIdx="6" presStyleCnt="14"/>
      <dgm:spPr/>
    </dgm:pt>
    <dgm:pt modelId="{558BCA4A-83F5-4126-BC9B-D28D18F40DB7}" type="pres">
      <dgm:prSet presAssocID="{DD4D95AD-B978-4331-AA07-9B2DA7EC911D}" presName="bottomArc2" presStyleLbl="parChTrans1D1" presStyleIdx="7" presStyleCnt="14"/>
      <dgm:spPr/>
    </dgm:pt>
    <dgm:pt modelId="{BFE8EA0A-2F92-4260-BFD7-3D8829CDCAE4}" type="pres">
      <dgm:prSet presAssocID="{DD4D95AD-B978-4331-AA07-9B2DA7EC911D}" presName="topConnNode2" presStyleLbl="node2" presStyleIdx="0" presStyleCnt="0"/>
      <dgm:spPr/>
      <dgm:t>
        <a:bodyPr/>
        <a:lstStyle/>
        <a:p>
          <a:endParaRPr lang="cs-CZ"/>
        </a:p>
      </dgm:t>
    </dgm:pt>
    <dgm:pt modelId="{E4687979-357A-44B4-9F56-DE96D6DDB7AD}" type="pres">
      <dgm:prSet presAssocID="{DD4D95AD-B978-4331-AA07-9B2DA7EC911D}" presName="hierChild4" presStyleCnt="0"/>
      <dgm:spPr/>
    </dgm:pt>
    <dgm:pt modelId="{859B0240-2275-4EFB-A191-0C8EDC38EF32}" type="pres">
      <dgm:prSet presAssocID="{2035B152-10DC-496A-A2FB-167C72C0D9A2}" presName="Name28" presStyleLbl="parChTrans1D3" presStyleIdx="1" presStyleCnt="3"/>
      <dgm:spPr/>
      <dgm:t>
        <a:bodyPr/>
        <a:lstStyle/>
        <a:p>
          <a:endParaRPr lang="cs-CZ"/>
        </a:p>
      </dgm:t>
    </dgm:pt>
    <dgm:pt modelId="{09BDAB3A-8E2B-4245-8498-9404E0DC1B10}" type="pres">
      <dgm:prSet presAssocID="{87250537-BCB7-4F05-94A3-3D73A143D57D}" presName="hierRoot2" presStyleCnt="0">
        <dgm:presLayoutVars>
          <dgm:hierBranch val="init"/>
        </dgm:presLayoutVars>
      </dgm:prSet>
      <dgm:spPr/>
    </dgm:pt>
    <dgm:pt modelId="{B0BDD778-E5AB-47C0-B8A1-CF488BAC3F00}" type="pres">
      <dgm:prSet presAssocID="{87250537-BCB7-4F05-94A3-3D73A143D57D}" presName="rootComposite2" presStyleCnt="0"/>
      <dgm:spPr/>
    </dgm:pt>
    <dgm:pt modelId="{84516A23-2329-4B07-ABB4-3B20F639B46C}" type="pres">
      <dgm:prSet presAssocID="{87250537-BCB7-4F05-94A3-3D73A143D57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DC08B1-94EB-475F-A68F-58B1DDC7AD70}" type="pres">
      <dgm:prSet presAssocID="{87250537-BCB7-4F05-94A3-3D73A143D57D}" presName="topArc2" presStyleLbl="parChTrans1D1" presStyleIdx="8" presStyleCnt="14"/>
      <dgm:spPr/>
    </dgm:pt>
    <dgm:pt modelId="{EE674952-5EF2-4CE1-BB8A-79A170D77B8C}" type="pres">
      <dgm:prSet presAssocID="{87250537-BCB7-4F05-94A3-3D73A143D57D}" presName="bottomArc2" presStyleLbl="parChTrans1D1" presStyleIdx="9" presStyleCnt="14"/>
      <dgm:spPr/>
    </dgm:pt>
    <dgm:pt modelId="{500CF93E-763F-492E-BA52-7EA82AA3B7D4}" type="pres">
      <dgm:prSet presAssocID="{87250537-BCB7-4F05-94A3-3D73A143D57D}" presName="topConnNode2" presStyleLbl="node3" presStyleIdx="0" presStyleCnt="0"/>
      <dgm:spPr/>
      <dgm:t>
        <a:bodyPr/>
        <a:lstStyle/>
        <a:p>
          <a:endParaRPr lang="cs-CZ"/>
        </a:p>
      </dgm:t>
    </dgm:pt>
    <dgm:pt modelId="{5F563300-5C61-4349-BDE8-2DD3D76A0DE4}" type="pres">
      <dgm:prSet presAssocID="{87250537-BCB7-4F05-94A3-3D73A143D57D}" presName="hierChild4" presStyleCnt="0"/>
      <dgm:spPr/>
    </dgm:pt>
    <dgm:pt modelId="{7B90327E-BA8A-466F-B940-9E4F3744124E}" type="pres">
      <dgm:prSet presAssocID="{87250537-BCB7-4F05-94A3-3D73A143D57D}" presName="hierChild5" presStyleCnt="0"/>
      <dgm:spPr/>
    </dgm:pt>
    <dgm:pt modelId="{F5ED816C-7B0E-47DB-8CF3-D44EE294002C}" type="pres">
      <dgm:prSet presAssocID="{340C26E7-FC78-4627-B1A9-AFD1A4D88A6E}" presName="Name28" presStyleLbl="parChTrans1D3" presStyleIdx="2" presStyleCnt="3"/>
      <dgm:spPr/>
      <dgm:t>
        <a:bodyPr/>
        <a:lstStyle/>
        <a:p>
          <a:endParaRPr lang="cs-CZ"/>
        </a:p>
      </dgm:t>
    </dgm:pt>
    <dgm:pt modelId="{D1B35C5E-7B4C-47F8-BBF0-73DCFCDF37B6}" type="pres">
      <dgm:prSet presAssocID="{6A9DF82B-EA50-40EC-B979-1340F60526B1}" presName="hierRoot2" presStyleCnt="0">
        <dgm:presLayoutVars>
          <dgm:hierBranch val="init"/>
        </dgm:presLayoutVars>
      </dgm:prSet>
      <dgm:spPr/>
    </dgm:pt>
    <dgm:pt modelId="{ACCC49A7-D545-4BBF-89AD-6F7B0A8C2D67}" type="pres">
      <dgm:prSet presAssocID="{6A9DF82B-EA50-40EC-B979-1340F60526B1}" presName="rootComposite2" presStyleCnt="0"/>
      <dgm:spPr/>
    </dgm:pt>
    <dgm:pt modelId="{0090BEA5-4396-4F39-8F73-10B4E3473A89}" type="pres">
      <dgm:prSet presAssocID="{6A9DF82B-EA50-40EC-B979-1340F60526B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63B961-C31A-4A16-B22E-F747930AA291}" type="pres">
      <dgm:prSet presAssocID="{6A9DF82B-EA50-40EC-B979-1340F60526B1}" presName="topArc2" presStyleLbl="parChTrans1D1" presStyleIdx="10" presStyleCnt="14"/>
      <dgm:spPr/>
    </dgm:pt>
    <dgm:pt modelId="{3D3F563D-3208-42BF-B468-AFC91F031805}" type="pres">
      <dgm:prSet presAssocID="{6A9DF82B-EA50-40EC-B979-1340F60526B1}" presName="bottomArc2" presStyleLbl="parChTrans1D1" presStyleIdx="11" presStyleCnt="14"/>
      <dgm:spPr/>
    </dgm:pt>
    <dgm:pt modelId="{79943588-EA2B-45E6-BAB5-DA421097117E}" type="pres">
      <dgm:prSet presAssocID="{6A9DF82B-EA50-40EC-B979-1340F60526B1}" presName="topConnNode2" presStyleLbl="node3" presStyleIdx="0" presStyleCnt="0"/>
      <dgm:spPr/>
      <dgm:t>
        <a:bodyPr/>
        <a:lstStyle/>
        <a:p>
          <a:endParaRPr lang="cs-CZ"/>
        </a:p>
      </dgm:t>
    </dgm:pt>
    <dgm:pt modelId="{8B17CD50-DC4D-46DA-A56D-9D3384E7C13A}" type="pres">
      <dgm:prSet presAssocID="{6A9DF82B-EA50-40EC-B979-1340F60526B1}" presName="hierChild4" presStyleCnt="0"/>
      <dgm:spPr/>
    </dgm:pt>
    <dgm:pt modelId="{2F53D779-404A-44D5-B306-A28D437FA19E}" type="pres">
      <dgm:prSet presAssocID="{6EDF4F7D-BC06-4993-8CAC-BE6D98A12E5B}" presName="Name28" presStyleLbl="parChTrans1D4" presStyleIdx="0" presStyleCnt="1"/>
      <dgm:spPr/>
      <dgm:t>
        <a:bodyPr/>
        <a:lstStyle/>
        <a:p>
          <a:endParaRPr lang="cs-CZ"/>
        </a:p>
      </dgm:t>
    </dgm:pt>
    <dgm:pt modelId="{8C584A55-F3B8-4882-BA47-9004EEFF3745}" type="pres">
      <dgm:prSet presAssocID="{6DB31F4A-A685-44FB-A153-E7E007EF9707}" presName="hierRoot2" presStyleCnt="0">
        <dgm:presLayoutVars>
          <dgm:hierBranch val="init"/>
        </dgm:presLayoutVars>
      </dgm:prSet>
      <dgm:spPr/>
    </dgm:pt>
    <dgm:pt modelId="{C9213A99-7CB3-43AD-9B9F-4EA0CFB7A3D0}" type="pres">
      <dgm:prSet presAssocID="{6DB31F4A-A685-44FB-A153-E7E007EF9707}" presName="rootComposite2" presStyleCnt="0"/>
      <dgm:spPr/>
    </dgm:pt>
    <dgm:pt modelId="{3F988B2B-2F57-438F-83E0-6CA72FD06AE8}" type="pres">
      <dgm:prSet presAssocID="{6DB31F4A-A685-44FB-A153-E7E007EF970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D4831D6-C00D-404E-92E7-018562F4BBF0}" type="pres">
      <dgm:prSet presAssocID="{6DB31F4A-A685-44FB-A153-E7E007EF9707}" presName="topArc2" presStyleLbl="parChTrans1D1" presStyleIdx="12" presStyleCnt="14"/>
      <dgm:spPr/>
    </dgm:pt>
    <dgm:pt modelId="{C8103742-6CA9-4040-8056-6DDF63C4F496}" type="pres">
      <dgm:prSet presAssocID="{6DB31F4A-A685-44FB-A153-E7E007EF9707}" presName="bottomArc2" presStyleLbl="parChTrans1D1" presStyleIdx="13" presStyleCnt="14"/>
      <dgm:spPr/>
    </dgm:pt>
    <dgm:pt modelId="{BBA38493-8862-4773-90D5-5F80F9A381CD}" type="pres">
      <dgm:prSet presAssocID="{6DB31F4A-A685-44FB-A153-E7E007EF9707}" presName="topConnNode2" presStyleLbl="node4" presStyleIdx="0" presStyleCnt="0"/>
      <dgm:spPr/>
      <dgm:t>
        <a:bodyPr/>
        <a:lstStyle/>
        <a:p>
          <a:endParaRPr lang="cs-CZ"/>
        </a:p>
      </dgm:t>
    </dgm:pt>
    <dgm:pt modelId="{489524D7-96FA-4DD9-8995-AE59FCB028B2}" type="pres">
      <dgm:prSet presAssocID="{6DB31F4A-A685-44FB-A153-E7E007EF9707}" presName="hierChild4" presStyleCnt="0"/>
      <dgm:spPr/>
    </dgm:pt>
    <dgm:pt modelId="{7310A80B-0EF3-4219-9546-F3D3AF64F06A}" type="pres">
      <dgm:prSet presAssocID="{6DB31F4A-A685-44FB-A153-E7E007EF9707}" presName="hierChild5" presStyleCnt="0"/>
      <dgm:spPr/>
    </dgm:pt>
    <dgm:pt modelId="{5CF99712-F749-44EC-A666-B0E668789118}" type="pres">
      <dgm:prSet presAssocID="{6A9DF82B-EA50-40EC-B979-1340F60526B1}" presName="hierChild5" presStyleCnt="0"/>
      <dgm:spPr/>
    </dgm:pt>
    <dgm:pt modelId="{563251C6-F9ED-4FCF-A446-D4DBAE51E037}" type="pres">
      <dgm:prSet presAssocID="{DD4D95AD-B978-4331-AA07-9B2DA7EC911D}" presName="hierChild5" presStyleCnt="0"/>
      <dgm:spPr/>
    </dgm:pt>
    <dgm:pt modelId="{F18CA7AC-4630-41E1-866A-EF70FF8FFBBB}" type="pres">
      <dgm:prSet presAssocID="{18FF04B1-CCC6-4069-B697-C9FC13789F19}" presName="hierChild3" presStyleCnt="0"/>
      <dgm:spPr/>
    </dgm:pt>
  </dgm:ptLst>
  <dgm:cxnLst>
    <dgm:cxn modelId="{537DF63D-8364-43E3-A965-D0BA3A57EE21}" type="presOf" srcId="{6A9DF82B-EA50-40EC-B979-1340F60526B1}" destId="{0090BEA5-4396-4F39-8F73-10B4E3473A89}" srcOrd="0" destOrd="0" presId="urn:microsoft.com/office/officeart/2008/layout/HalfCircleOrganizationChart"/>
    <dgm:cxn modelId="{9D6D9284-B832-4C78-93FF-0E9A40B16787}" type="presOf" srcId="{B6C43355-8BE4-46D3-B4E8-C2D3BF177B74}" destId="{441DD8BD-5F0C-4128-A63B-E8BDFD3C7263}" srcOrd="0" destOrd="0" presId="urn:microsoft.com/office/officeart/2008/layout/HalfCircleOrganizationChart"/>
    <dgm:cxn modelId="{6B9CD9E5-DF32-497E-861A-6E02CE844D73}" type="presOf" srcId="{6DB31F4A-A685-44FB-A153-E7E007EF9707}" destId="{3F988B2B-2F57-438F-83E0-6CA72FD06AE8}" srcOrd="0" destOrd="0" presId="urn:microsoft.com/office/officeart/2008/layout/HalfCircleOrganizationChart"/>
    <dgm:cxn modelId="{226ABFB2-91CE-42E9-AD7A-87D2950B1B07}" srcId="{A0F60D63-03CD-4C6E-A286-854C53F549F3}" destId="{FD104EB1-0F44-4EC6-81F9-A3104A242C89}" srcOrd="0" destOrd="0" parTransId="{B6C43355-8BE4-46D3-B4E8-C2D3BF177B74}" sibTransId="{590E6BD1-2DE6-47DA-8723-346766070D7F}"/>
    <dgm:cxn modelId="{230ED953-3EBC-4DFC-80BC-3E9FCDF09E9A}" srcId="{37AE6F29-094E-45E7-96B7-69F9AA558B4D}" destId="{18FF04B1-CCC6-4069-B697-C9FC13789F19}" srcOrd="0" destOrd="0" parTransId="{2B824B07-5515-447B-8CBC-D0D4ABFE3F42}" sibTransId="{FCC7ED67-4CE7-41FE-8921-BF204093B717}"/>
    <dgm:cxn modelId="{E8E584B5-C4B2-4777-8FF9-A530797C8641}" type="presOf" srcId="{18FF04B1-CCC6-4069-B697-C9FC13789F19}" destId="{6E9D0231-E45F-48FF-A2E6-E3E7D4EDE566}" srcOrd="0" destOrd="0" presId="urn:microsoft.com/office/officeart/2008/layout/HalfCircleOrganizationChart"/>
    <dgm:cxn modelId="{9027E940-0C2B-45C7-A301-7851B84AC6B2}" srcId="{18FF04B1-CCC6-4069-B697-C9FC13789F19}" destId="{DD4D95AD-B978-4331-AA07-9B2DA7EC911D}" srcOrd="1" destOrd="0" parTransId="{7C98841B-2197-42F8-A84A-513AB0C0C14F}" sibTransId="{2231F919-8F1D-4793-B6C5-7FC7893A1762}"/>
    <dgm:cxn modelId="{35F37F3A-5AA3-4654-820E-4E4982E64BBA}" type="presOf" srcId="{6EDF4F7D-BC06-4993-8CAC-BE6D98A12E5B}" destId="{2F53D779-404A-44D5-B306-A28D437FA19E}" srcOrd="0" destOrd="0" presId="urn:microsoft.com/office/officeart/2008/layout/HalfCircleOrganizationChart"/>
    <dgm:cxn modelId="{8BC2C461-F7DB-4EB9-B887-7AA14392EE01}" srcId="{6A9DF82B-EA50-40EC-B979-1340F60526B1}" destId="{6DB31F4A-A685-44FB-A153-E7E007EF9707}" srcOrd="0" destOrd="0" parTransId="{6EDF4F7D-BC06-4993-8CAC-BE6D98A12E5B}" sibTransId="{BBEA412A-014F-4F8C-9B9F-272BCDC2EF63}"/>
    <dgm:cxn modelId="{4A8C287C-5455-4302-B840-10FB406BEA5E}" type="presOf" srcId="{318A9BF4-8A9C-4362-BEC7-9563FDF59333}" destId="{A0525A21-9929-4F14-840B-500B4FAE7400}" srcOrd="0" destOrd="0" presId="urn:microsoft.com/office/officeart/2008/layout/HalfCircleOrganizationChart"/>
    <dgm:cxn modelId="{E4921F35-5A09-485A-A8D0-1C2633503D99}" type="presOf" srcId="{FD104EB1-0F44-4EC6-81F9-A3104A242C89}" destId="{62BA5868-AE03-448C-8B0C-F5AAF50995B6}" srcOrd="1" destOrd="0" presId="urn:microsoft.com/office/officeart/2008/layout/HalfCircleOrganizationChart"/>
    <dgm:cxn modelId="{E9E6D3D6-F21C-4874-B13B-28EEE6EEAAB8}" type="presOf" srcId="{DD4D95AD-B978-4331-AA07-9B2DA7EC911D}" destId="{8135F2B1-30A4-441F-9999-22D09B164D89}" srcOrd="0" destOrd="0" presId="urn:microsoft.com/office/officeart/2008/layout/HalfCircleOrganizationChart"/>
    <dgm:cxn modelId="{87EA0FFA-D41F-49C8-A9A2-21DA3B63656F}" type="presOf" srcId="{2035B152-10DC-496A-A2FB-167C72C0D9A2}" destId="{859B0240-2275-4EFB-A191-0C8EDC38EF32}" srcOrd="0" destOrd="0" presId="urn:microsoft.com/office/officeart/2008/layout/HalfCircleOrganizationChart"/>
    <dgm:cxn modelId="{7E2870F5-76AE-4EBF-ABCF-F36509225867}" type="presOf" srcId="{6DB31F4A-A685-44FB-A153-E7E007EF9707}" destId="{BBA38493-8862-4773-90D5-5F80F9A381CD}" srcOrd="1" destOrd="0" presId="urn:microsoft.com/office/officeart/2008/layout/HalfCircleOrganizationChart"/>
    <dgm:cxn modelId="{12336EE6-9FF1-4C48-8EEC-D6ADA1EE9CF6}" type="presOf" srcId="{87250537-BCB7-4F05-94A3-3D73A143D57D}" destId="{500CF93E-763F-492E-BA52-7EA82AA3B7D4}" srcOrd="1" destOrd="0" presId="urn:microsoft.com/office/officeart/2008/layout/HalfCircleOrganizationChart"/>
    <dgm:cxn modelId="{85D2418A-8ED7-4D5A-95FD-D2244ECA54BD}" type="presOf" srcId="{DD4D95AD-B978-4331-AA07-9B2DA7EC911D}" destId="{BFE8EA0A-2F92-4260-BFD7-3D8829CDCAE4}" srcOrd="1" destOrd="0" presId="urn:microsoft.com/office/officeart/2008/layout/HalfCircleOrganizationChart"/>
    <dgm:cxn modelId="{5373DB41-8A7D-4024-B1DC-E41B42C2797E}" type="presOf" srcId="{7C98841B-2197-42F8-A84A-513AB0C0C14F}" destId="{7EF0FF89-649A-429D-BB4D-D9A189BF407B}" srcOrd="0" destOrd="0" presId="urn:microsoft.com/office/officeart/2008/layout/HalfCircleOrganizationChart"/>
    <dgm:cxn modelId="{BE78EDE3-1040-4137-B59D-CEADCCB888CC}" srcId="{18FF04B1-CCC6-4069-B697-C9FC13789F19}" destId="{A0F60D63-03CD-4C6E-A286-854C53F549F3}" srcOrd="0" destOrd="0" parTransId="{318A9BF4-8A9C-4362-BEC7-9563FDF59333}" sibTransId="{C64C1EE3-D529-4A49-9B5F-F8B73F59297A}"/>
    <dgm:cxn modelId="{4CDD66CE-F747-4381-8FB9-57C994E57FC5}" type="presOf" srcId="{A0F60D63-03CD-4C6E-A286-854C53F549F3}" destId="{AB753599-2D89-4845-A7DA-7A3B5563C4BA}" srcOrd="0" destOrd="0" presId="urn:microsoft.com/office/officeart/2008/layout/HalfCircleOrganizationChart"/>
    <dgm:cxn modelId="{FFC92900-A9A3-4CF8-AE7B-104F78ACAC9B}" type="presOf" srcId="{87250537-BCB7-4F05-94A3-3D73A143D57D}" destId="{84516A23-2329-4B07-ABB4-3B20F639B46C}" srcOrd="0" destOrd="0" presId="urn:microsoft.com/office/officeart/2008/layout/HalfCircleOrganizationChart"/>
    <dgm:cxn modelId="{09FB902E-B93F-4D8A-B1B1-11DC96DC344A}" type="presOf" srcId="{6A9DF82B-EA50-40EC-B979-1340F60526B1}" destId="{79943588-EA2B-45E6-BAB5-DA421097117E}" srcOrd="1" destOrd="0" presId="urn:microsoft.com/office/officeart/2008/layout/HalfCircleOrganizationChart"/>
    <dgm:cxn modelId="{1C7A5F3C-0999-48C1-A640-14C992B803BC}" type="presOf" srcId="{A0F60D63-03CD-4C6E-A286-854C53F549F3}" destId="{EB5CD474-3D1B-46C0-89E8-C37C3A76EA64}" srcOrd="1" destOrd="0" presId="urn:microsoft.com/office/officeart/2008/layout/HalfCircleOrganizationChart"/>
    <dgm:cxn modelId="{80FB7A87-767E-4ACA-AE65-F790C9BDA754}" srcId="{DD4D95AD-B978-4331-AA07-9B2DA7EC911D}" destId="{6A9DF82B-EA50-40EC-B979-1340F60526B1}" srcOrd="1" destOrd="0" parTransId="{340C26E7-FC78-4627-B1A9-AFD1A4D88A6E}" sibTransId="{86E7CF70-51A6-4E5D-AFEF-DC095628D0BC}"/>
    <dgm:cxn modelId="{58D37AEA-1630-4465-9AE5-A4F5087B1F4B}" type="presOf" srcId="{37AE6F29-094E-45E7-96B7-69F9AA558B4D}" destId="{15869376-FCD1-4254-A393-10539C887C8D}" srcOrd="0" destOrd="0" presId="urn:microsoft.com/office/officeart/2008/layout/HalfCircleOrganizationChart"/>
    <dgm:cxn modelId="{563EB875-6344-47F7-8DB9-9F02E7B2CB72}" type="presOf" srcId="{FD104EB1-0F44-4EC6-81F9-A3104A242C89}" destId="{FBF76D22-6BF5-4D96-8BBA-3A84857F83EC}" srcOrd="0" destOrd="0" presId="urn:microsoft.com/office/officeart/2008/layout/HalfCircleOrganizationChart"/>
    <dgm:cxn modelId="{75EFE550-765B-4F30-8D97-6BEBE73EE507}" srcId="{DD4D95AD-B978-4331-AA07-9B2DA7EC911D}" destId="{87250537-BCB7-4F05-94A3-3D73A143D57D}" srcOrd="0" destOrd="0" parTransId="{2035B152-10DC-496A-A2FB-167C72C0D9A2}" sibTransId="{56752216-9B39-459F-B803-524EC7E6CBC0}"/>
    <dgm:cxn modelId="{7F1E3F99-924C-41D9-A773-5094A52EC810}" type="presOf" srcId="{340C26E7-FC78-4627-B1A9-AFD1A4D88A6E}" destId="{F5ED816C-7B0E-47DB-8CF3-D44EE294002C}" srcOrd="0" destOrd="0" presId="urn:microsoft.com/office/officeart/2008/layout/HalfCircleOrganizationChart"/>
    <dgm:cxn modelId="{9CFBE0CD-66F7-43DA-A385-C43FC0F62B86}" type="presOf" srcId="{18FF04B1-CCC6-4069-B697-C9FC13789F19}" destId="{8EEB5A19-1CE6-454F-8426-505785CC542A}" srcOrd="1" destOrd="0" presId="urn:microsoft.com/office/officeart/2008/layout/HalfCircleOrganizationChart"/>
    <dgm:cxn modelId="{7A64BE81-3B4A-4860-8925-5B8692046DCE}" type="presParOf" srcId="{15869376-FCD1-4254-A393-10539C887C8D}" destId="{C9081366-29B0-4C31-BC9D-278E0D44DCCD}" srcOrd="0" destOrd="0" presId="urn:microsoft.com/office/officeart/2008/layout/HalfCircleOrganizationChart"/>
    <dgm:cxn modelId="{C7299FD8-3CAF-4D5E-B489-31E0260DFD46}" type="presParOf" srcId="{C9081366-29B0-4C31-BC9D-278E0D44DCCD}" destId="{496877BF-3F0D-42FA-BB45-49514C88767E}" srcOrd="0" destOrd="0" presId="urn:microsoft.com/office/officeart/2008/layout/HalfCircleOrganizationChart"/>
    <dgm:cxn modelId="{94DB2E65-37AD-44CF-9F72-023D3985D77B}" type="presParOf" srcId="{496877BF-3F0D-42FA-BB45-49514C88767E}" destId="{6E9D0231-E45F-48FF-A2E6-E3E7D4EDE566}" srcOrd="0" destOrd="0" presId="urn:microsoft.com/office/officeart/2008/layout/HalfCircleOrganizationChart"/>
    <dgm:cxn modelId="{44755209-0844-478E-8DCE-BD88E7591C87}" type="presParOf" srcId="{496877BF-3F0D-42FA-BB45-49514C88767E}" destId="{7D2B0176-22F8-4BCF-802A-4F39AE9B066F}" srcOrd="1" destOrd="0" presId="urn:microsoft.com/office/officeart/2008/layout/HalfCircleOrganizationChart"/>
    <dgm:cxn modelId="{41BD8797-0E30-4620-9685-2DA65B881609}" type="presParOf" srcId="{496877BF-3F0D-42FA-BB45-49514C88767E}" destId="{414AAC0E-D0D5-46B3-8572-0F953A874FD0}" srcOrd="2" destOrd="0" presId="urn:microsoft.com/office/officeart/2008/layout/HalfCircleOrganizationChart"/>
    <dgm:cxn modelId="{8ED47A64-F108-48CB-B298-65FF5131D88C}" type="presParOf" srcId="{496877BF-3F0D-42FA-BB45-49514C88767E}" destId="{8EEB5A19-1CE6-454F-8426-505785CC542A}" srcOrd="3" destOrd="0" presId="urn:microsoft.com/office/officeart/2008/layout/HalfCircleOrganizationChart"/>
    <dgm:cxn modelId="{2673D8A2-2489-4A81-A16B-02400FC15102}" type="presParOf" srcId="{C9081366-29B0-4C31-BC9D-278E0D44DCCD}" destId="{79546EE1-AC0B-4BA6-AC29-B70C20A4C4DC}" srcOrd="1" destOrd="0" presId="urn:microsoft.com/office/officeart/2008/layout/HalfCircleOrganizationChart"/>
    <dgm:cxn modelId="{32DD7E55-C375-4572-808D-2CD7023A0F20}" type="presParOf" srcId="{79546EE1-AC0B-4BA6-AC29-B70C20A4C4DC}" destId="{A0525A21-9929-4F14-840B-500B4FAE7400}" srcOrd="0" destOrd="0" presId="urn:microsoft.com/office/officeart/2008/layout/HalfCircleOrganizationChart"/>
    <dgm:cxn modelId="{EC72308D-2E5A-4B79-8C29-917E2F122948}" type="presParOf" srcId="{79546EE1-AC0B-4BA6-AC29-B70C20A4C4DC}" destId="{007CDCD8-6A77-4FD9-AE42-D7BF6457DEC5}" srcOrd="1" destOrd="0" presId="urn:microsoft.com/office/officeart/2008/layout/HalfCircleOrganizationChart"/>
    <dgm:cxn modelId="{F5834AB0-2EDB-4100-9D67-F506C967174C}" type="presParOf" srcId="{007CDCD8-6A77-4FD9-AE42-D7BF6457DEC5}" destId="{D222CD06-C260-4B61-871F-041DC1018F65}" srcOrd="0" destOrd="0" presId="urn:microsoft.com/office/officeart/2008/layout/HalfCircleOrganizationChart"/>
    <dgm:cxn modelId="{ED9C4F2B-1028-4A06-81EB-1C71F884B183}" type="presParOf" srcId="{D222CD06-C260-4B61-871F-041DC1018F65}" destId="{AB753599-2D89-4845-A7DA-7A3B5563C4BA}" srcOrd="0" destOrd="0" presId="urn:microsoft.com/office/officeart/2008/layout/HalfCircleOrganizationChart"/>
    <dgm:cxn modelId="{DD36938C-8481-4B50-8B07-EFD03CA50461}" type="presParOf" srcId="{D222CD06-C260-4B61-871F-041DC1018F65}" destId="{D296738F-4FA1-4835-A6D8-5BE88B9CFDFF}" srcOrd="1" destOrd="0" presId="urn:microsoft.com/office/officeart/2008/layout/HalfCircleOrganizationChart"/>
    <dgm:cxn modelId="{5A5D98E4-8011-4818-A8A5-1AA97C8780A7}" type="presParOf" srcId="{D222CD06-C260-4B61-871F-041DC1018F65}" destId="{8F5DCA02-EC45-4E23-BC9E-FDFB19AFF987}" srcOrd="2" destOrd="0" presId="urn:microsoft.com/office/officeart/2008/layout/HalfCircleOrganizationChart"/>
    <dgm:cxn modelId="{26ACF4DF-0EC9-460B-B87C-9EDCC80B678D}" type="presParOf" srcId="{D222CD06-C260-4B61-871F-041DC1018F65}" destId="{EB5CD474-3D1B-46C0-89E8-C37C3A76EA64}" srcOrd="3" destOrd="0" presId="urn:microsoft.com/office/officeart/2008/layout/HalfCircleOrganizationChart"/>
    <dgm:cxn modelId="{BE3C9272-F337-4C97-A866-B063246E08DF}" type="presParOf" srcId="{007CDCD8-6A77-4FD9-AE42-D7BF6457DEC5}" destId="{133E503F-5F11-4168-84C1-F2D297F99200}" srcOrd="1" destOrd="0" presId="urn:microsoft.com/office/officeart/2008/layout/HalfCircleOrganizationChart"/>
    <dgm:cxn modelId="{23E7D143-5C51-4539-A19F-B32BAD903E89}" type="presParOf" srcId="{133E503F-5F11-4168-84C1-F2D297F99200}" destId="{441DD8BD-5F0C-4128-A63B-E8BDFD3C7263}" srcOrd="0" destOrd="0" presId="urn:microsoft.com/office/officeart/2008/layout/HalfCircleOrganizationChart"/>
    <dgm:cxn modelId="{F3404615-6C80-40AD-877F-38607D80A8DC}" type="presParOf" srcId="{133E503F-5F11-4168-84C1-F2D297F99200}" destId="{6196F8CA-7036-4E47-A088-51E218F5B1F0}" srcOrd="1" destOrd="0" presId="urn:microsoft.com/office/officeart/2008/layout/HalfCircleOrganizationChart"/>
    <dgm:cxn modelId="{AC396383-89DB-4383-9CE7-99229496F628}" type="presParOf" srcId="{6196F8CA-7036-4E47-A088-51E218F5B1F0}" destId="{71CDAF50-4B07-403A-86BA-F7843D13B21E}" srcOrd="0" destOrd="0" presId="urn:microsoft.com/office/officeart/2008/layout/HalfCircleOrganizationChart"/>
    <dgm:cxn modelId="{5B37AD7D-E7DD-4013-90BD-711AF6DBA1F7}" type="presParOf" srcId="{71CDAF50-4B07-403A-86BA-F7843D13B21E}" destId="{FBF76D22-6BF5-4D96-8BBA-3A84857F83EC}" srcOrd="0" destOrd="0" presId="urn:microsoft.com/office/officeart/2008/layout/HalfCircleOrganizationChart"/>
    <dgm:cxn modelId="{1C9FF291-5E56-4121-89D4-B58B69869529}" type="presParOf" srcId="{71CDAF50-4B07-403A-86BA-F7843D13B21E}" destId="{9DDFE187-701B-48B0-AA56-C64654708C55}" srcOrd="1" destOrd="0" presId="urn:microsoft.com/office/officeart/2008/layout/HalfCircleOrganizationChart"/>
    <dgm:cxn modelId="{6CD67F58-6DB8-4CE4-8F2B-0344190DEF7E}" type="presParOf" srcId="{71CDAF50-4B07-403A-86BA-F7843D13B21E}" destId="{A7DE13BC-D90E-4224-98AD-5F8CCBE39117}" srcOrd="2" destOrd="0" presId="urn:microsoft.com/office/officeart/2008/layout/HalfCircleOrganizationChart"/>
    <dgm:cxn modelId="{1D026D68-C233-4237-9F95-A5504801323C}" type="presParOf" srcId="{71CDAF50-4B07-403A-86BA-F7843D13B21E}" destId="{62BA5868-AE03-448C-8B0C-F5AAF50995B6}" srcOrd="3" destOrd="0" presId="urn:microsoft.com/office/officeart/2008/layout/HalfCircleOrganizationChart"/>
    <dgm:cxn modelId="{89283355-800A-4EC9-B3D2-7503EDE7A21C}" type="presParOf" srcId="{6196F8CA-7036-4E47-A088-51E218F5B1F0}" destId="{F0EA0050-397A-4E0B-8DBE-8E9407EF4047}" srcOrd="1" destOrd="0" presId="urn:microsoft.com/office/officeart/2008/layout/HalfCircleOrganizationChart"/>
    <dgm:cxn modelId="{71E22D1F-F0AC-4765-9411-24DAB6C95864}" type="presParOf" srcId="{6196F8CA-7036-4E47-A088-51E218F5B1F0}" destId="{918F18D1-AE63-4485-9576-E215690A69E7}" srcOrd="2" destOrd="0" presId="urn:microsoft.com/office/officeart/2008/layout/HalfCircleOrganizationChart"/>
    <dgm:cxn modelId="{46378598-C4A4-4DCE-8CA6-5B176E9D6D37}" type="presParOf" srcId="{007CDCD8-6A77-4FD9-AE42-D7BF6457DEC5}" destId="{5BCFA28C-A7C9-4C95-8242-7EFFF7E56325}" srcOrd="2" destOrd="0" presId="urn:microsoft.com/office/officeart/2008/layout/HalfCircleOrganizationChart"/>
    <dgm:cxn modelId="{A918E293-D4C4-4A99-BCD2-BB826EE67C76}" type="presParOf" srcId="{79546EE1-AC0B-4BA6-AC29-B70C20A4C4DC}" destId="{7EF0FF89-649A-429D-BB4D-D9A189BF407B}" srcOrd="2" destOrd="0" presId="urn:microsoft.com/office/officeart/2008/layout/HalfCircleOrganizationChart"/>
    <dgm:cxn modelId="{2DD2D57B-A7B6-457E-93B7-86E0BC770F7A}" type="presParOf" srcId="{79546EE1-AC0B-4BA6-AC29-B70C20A4C4DC}" destId="{E94DE989-A7AC-4650-BC5F-135F6EF60A80}" srcOrd="3" destOrd="0" presId="urn:microsoft.com/office/officeart/2008/layout/HalfCircleOrganizationChart"/>
    <dgm:cxn modelId="{3FDE2897-22D8-4020-B095-C507AD668F65}" type="presParOf" srcId="{E94DE989-A7AC-4650-BC5F-135F6EF60A80}" destId="{55CB489E-603D-4E27-A854-D07554300420}" srcOrd="0" destOrd="0" presId="urn:microsoft.com/office/officeart/2008/layout/HalfCircleOrganizationChart"/>
    <dgm:cxn modelId="{150E9BAD-8AD7-42E4-AED2-556856E92620}" type="presParOf" srcId="{55CB489E-603D-4E27-A854-D07554300420}" destId="{8135F2B1-30A4-441F-9999-22D09B164D89}" srcOrd="0" destOrd="0" presId="urn:microsoft.com/office/officeart/2008/layout/HalfCircleOrganizationChart"/>
    <dgm:cxn modelId="{AB232D3E-FA63-4B4B-8409-ECFC5E09940B}" type="presParOf" srcId="{55CB489E-603D-4E27-A854-D07554300420}" destId="{F9BA45A2-A0B6-4020-854A-222B30C27585}" srcOrd="1" destOrd="0" presId="urn:microsoft.com/office/officeart/2008/layout/HalfCircleOrganizationChart"/>
    <dgm:cxn modelId="{D18C22E5-7CDC-4E99-BF3D-B1EB6AC3C86A}" type="presParOf" srcId="{55CB489E-603D-4E27-A854-D07554300420}" destId="{558BCA4A-83F5-4126-BC9B-D28D18F40DB7}" srcOrd="2" destOrd="0" presId="urn:microsoft.com/office/officeart/2008/layout/HalfCircleOrganizationChart"/>
    <dgm:cxn modelId="{98A698D2-4817-42D1-A563-FAF2A5C3325A}" type="presParOf" srcId="{55CB489E-603D-4E27-A854-D07554300420}" destId="{BFE8EA0A-2F92-4260-BFD7-3D8829CDCAE4}" srcOrd="3" destOrd="0" presId="urn:microsoft.com/office/officeart/2008/layout/HalfCircleOrganizationChart"/>
    <dgm:cxn modelId="{C62C5CD5-4F08-45D5-BA98-87C37BFCA459}" type="presParOf" srcId="{E94DE989-A7AC-4650-BC5F-135F6EF60A80}" destId="{E4687979-357A-44B4-9F56-DE96D6DDB7AD}" srcOrd="1" destOrd="0" presId="urn:microsoft.com/office/officeart/2008/layout/HalfCircleOrganizationChart"/>
    <dgm:cxn modelId="{D46911B5-BD83-4FE3-BC3D-E50B924DD3B7}" type="presParOf" srcId="{E4687979-357A-44B4-9F56-DE96D6DDB7AD}" destId="{859B0240-2275-4EFB-A191-0C8EDC38EF32}" srcOrd="0" destOrd="0" presId="urn:microsoft.com/office/officeart/2008/layout/HalfCircleOrganizationChart"/>
    <dgm:cxn modelId="{66E2A2D4-A3F4-4BD7-916D-EA509CFCEDF4}" type="presParOf" srcId="{E4687979-357A-44B4-9F56-DE96D6DDB7AD}" destId="{09BDAB3A-8E2B-4245-8498-9404E0DC1B10}" srcOrd="1" destOrd="0" presId="urn:microsoft.com/office/officeart/2008/layout/HalfCircleOrganizationChart"/>
    <dgm:cxn modelId="{F99B421A-027B-4BF9-A5A7-D713C0E75775}" type="presParOf" srcId="{09BDAB3A-8E2B-4245-8498-9404E0DC1B10}" destId="{B0BDD778-E5AB-47C0-B8A1-CF488BAC3F00}" srcOrd="0" destOrd="0" presId="urn:microsoft.com/office/officeart/2008/layout/HalfCircleOrganizationChart"/>
    <dgm:cxn modelId="{9DDA95EA-37A4-40B5-8BD1-C5722D8C0165}" type="presParOf" srcId="{B0BDD778-E5AB-47C0-B8A1-CF488BAC3F00}" destId="{84516A23-2329-4B07-ABB4-3B20F639B46C}" srcOrd="0" destOrd="0" presId="urn:microsoft.com/office/officeart/2008/layout/HalfCircleOrganizationChart"/>
    <dgm:cxn modelId="{0C6FEE1A-6DAB-4D9C-9F26-12AA271FF09E}" type="presParOf" srcId="{B0BDD778-E5AB-47C0-B8A1-CF488BAC3F00}" destId="{0ADC08B1-94EB-475F-A68F-58B1DDC7AD70}" srcOrd="1" destOrd="0" presId="urn:microsoft.com/office/officeart/2008/layout/HalfCircleOrganizationChart"/>
    <dgm:cxn modelId="{50A89AD6-BF3A-4371-A2E6-E12BECF0EF34}" type="presParOf" srcId="{B0BDD778-E5AB-47C0-B8A1-CF488BAC3F00}" destId="{EE674952-5EF2-4CE1-BB8A-79A170D77B8C}" srcOrd="2" destOrd="0" presId="urn:microsoft.com/office/officeart/2008/layout/HalfCircleOrganizationChart"/>
    <dgm:cxn modelId="{5D142F15-DB78-4BFD-A90D-2C3A1AB06FFF}" type="presParOf" srcId="{B0BDD778-E5AB-47C0-B8A1-CF488BAC3F00}" destId="{500CF93E-763F-492E-BA52-7EA82AA3B7D4}" srcOrd="3" destOrd="0" presId="urn:microsoft.com/office/officeart/2008/layout/HalfCircleOrganizationChart"/>
    <dgm:cxn modelId="{18610555-B010-49FE-AA98-251235091F84}" type="presParOf" srcId="{09BDAB3A-8E2B-4245-8498-9404E0DC1B10}" destId="{5F563300-5C61-4349-BDE8-2DD3D76A0DE4}" srcOrd="1" destOrd="0" presId="urn:microsoft.com/office/officeart/2008/layout/HalfCircleOrganizationChart"/>
    <dgm:cxn modelId="{F23CFF48-77A3-47AB-808B-721752BCF7EE}" type="presParOf" srcId="{09BDAB3A-8E2B-4245-8498-9404E0DC1B10}" destId="{7B90327E-BA8A-466F-B940-9E4F3744124E}" srcOrd="2" destOrd="0" presId="urn:microsoft.com/office/officeart/2008/layout/HalfCircleOrganizationChart"/>
    <dgm:cxn modelId="{77E66C06-1ABF-4086-BC0E-F596D2EE0DAB}" type="presParOf" srcId="{E4687979-357A-44B4-9F56-DE96D6DDB7AD}" destId="{F5ED816C-7B0E-47DB-8CF3-D44EE294002C}" srcOrd="2" destOrd="0" presId="urn:microsoft.com/office/officeart/2008/layout/HalfCircleOrganizationChart"/>
    <dgm:cxn modelId="{AD59B37E-DEC4-4874-964F-05338C917CE9}" type="presParOf" srcId="{E4687979-357A-44B4-9F56-DE96D6DDB7AD}" destId="{D1B35C5E-7B4C-47F8-BBF0-73DCFCDF37B6}" srcOrd="3" destOrd="0" presId="urn:microsoft.com/office/officeart/2008/layout/HalfCircleOrganizationChart"/>
    <dgm:cxn modelId="{8226DEAE-E057-4CB4-9743-871B6B6D9A03}" type="presParOf" srcId="{D1B35C5E-7B4C-47F8-BBF0-73DCFCDF37B6}" destId="{ACCC49A7-D545-4BBF-89AD-6F7B0A8C2D67}" srcOrd="0" destOrd="0" presId="urn:microsoft.com/office/officeart/2008/layout/HalfCircleOrganizationChart"/>
    <dgm:cxn modelId="{8B0965FA-E280-4FBD-83B6-798074A1E9BF}" type="presParOf" srcId="{ACCC49A7-D545-4BBF-89AD-6F7B0A8C2D67}" destId="{0090BEA5-4396-4F39-8F73-10B4E3473A89}" srcOrd="0" destOrd="0" presId="urn:microsoft.com/office/officeart/2008/layout/HalfCircleOrganizationChart"/>
    <dgm:cxn modelId="{B021C6EF-03BA-452B-9234-6B306DFC5710}" type="presParOf" srcId="{ACCC49A7-D545-4BBF-89AD-6F7B0A8C2D67}" destId="{1E63B961-C31A-4A16-B22E-F747930AA291}" srcOrd="1" destOrd="0" presId="urn:microsoft.com/office/officeart/2008/layout/HalfCircleOrganizationChart"/>
    <dgm:cxn modelId="{1C29F101-9BEA-46CB-822C-69F780F360C9}" type="presParOf" srcId="{ACCC49A7-D545-4BBF-89AD-6F7B0A8C2D67}" destId="{3D3F563D-3208-42BF-B468-AFC91F031805}" srcOrd="2" destOrd="0" presId="urn:microsoft.com/office/officeart/2008/layout/HalfCircleOrganizationChart"/>
    <dgm:cxn modelId="{CA54E390-D49F-4E4D-8C82-3ED911ADC538}" type="presParOf" srcId="{ACCC49A7-D545-4BBF-89AD-6F7B0A8C2D67}" destId="{79943588-EA2B-45E6-BAB5-DA421097117E}" srcOrd="3" destOrd="0" presId="urn:microsoft.com/office/officeart/2008/layout/HalfCircleOrganizationChart"/>
    <dgm:cxn modelId="{53C065E2-523A-41D4-B0A1-66D225FFFAD1}" type="presParOf" srcId="{D1B35C5E-7B4C-47F8-BBF0-73DCFCDF37B6}" destId="{8B17CD50-DC4D-46DA-A56D-9D3384E7C13A}" srcOrd="1" destOrd="0" presId="urn:microsoft.com/office/officeart/2008/layout/HalfCircleOrganizationChart"/>
    <dgm:cxn modelId="{A97B5BE6-6660-44A3-A02F-C3BF9F1BD8FE}" type="presParOf" srcId="{8B17CD50-DC4D-46DA-A56D-9D3384E7C13A}" destId="{2F53D779-404A-44D5-B306-A28D437FA19E}" srcOrd="0" destOrd="0" presId="urn:microsoft.com/office/officeart/2008/layout/HalfCircleOrganizationChart"/>
    <dgm:cxn modelId="{01BA2339-41B4-4CF8-B086-B1BD7474C1C7}" type="presParOf" srcId="{8B17CD50-DC4D-46DA-A56D-9D3384E7C13A}" destId="{8C584A55-F3B8-4882-BA47-9004EEFF3745}" srcOrd="1" destOrd="0" presId="urn:microsoft.com/office/officeart/2008/layout/HalfCircleOrganizationChart"/>
    <dgm:cxn modelId="{3FAE7BB6-5075-49AC-B301-E5DF93674041}" type="presParOf" srcId="{8C584A55-F3B8-4882-BA47-9004EEFF3745}" destId="{C9213A99-7CB3-43AD-9B9F-4EA0CFB7A3D0}" srcOrd="0" destOrd="0" presId="urn:microsoft.com/office/officeart/2008/layout/HalfCircleOrganizationChart"/>
    <dgm:cxn modelId="{FD49CE57-24B2-420B-8558-78319C15EDCB}" type="presParOf" srcId="{C9213A99-7CB3-43AD-9B9F-4EA0CFB7A3D0}" destId="{3F988B2B-2F57-438F-83E0-6CA72FD06AE8}" srcOrd="0" destOrd="0" presId="urn:microsoft.com/office/officeart/2008/layout/HalfCircleOrganizationChart"/>
    <dgm:cxn modelId="{8E452AB0-9856-4602-A403-EC581842637E}" type="presParOf" srcId="{C9213A99-7CB3-43AD-9B9F-4EA0CFB7A3D0}" destId="{ED4831D6-C00D-404E-92E7-018562F4BBF0}" srcOrd="1" destOrd="0" presId="urn:microsoft.com/office/officeart/2008/layout/HalfCircleOrganizationChart"/>
    <dgm:cxn modelId="{01FF4819-588D-43F9-83AD-AA5ABB1DB51D}" type="presParOf" srcId="{C9213A99-7CB3-43AD-9B9F-4EA0CFB7A3D0}" destId="{C8103742-6CA9-4040-8056-6DDF63C4F496}" srcOrd="2" destOrd="0" presId="urn:microsoft.com/office/officeart/2008/layout/HalfCircleOrganizationChart"/>
    <dgm:cxn modelId="{71FBD511-54B3-42AD-9C57-FD69ED1F7D88}" type="presParOf" srcId="{C9213A99-7CB3-43AD-9B9F-4EA0CFB7A3D0}" destId="{BBA38493-8862-4773-90D5-5F80F9A381CD}" srcOrd="3" destOrd="0" presId="urn:microsoft.com/office/officeart/2008/layout/HalfCircleOrganizationChart"/>
    <dgm:cxn modelId="{35098C24-232F-49FE-8C69-51AADD734778}" type="presParOf" srcId="{8C584A55-F3B8-4882-BA47-9004EEFF3745}" destId="{489524D7-96FA-4DD9-8995-AE59FCB028B2}" srcOrd="1" destOrd="0" presId="urn:microsoft.com/office/officeart/2008/layout/HalfCircleOrganizationChart"/>
    <dgm:cxn modelId="{FEBFEEEB-0FC0-4EB5-887A-D948330055EC}" type="presParOf" srcId="{8C584A55-F3B8-4882-BA47-9004EEFF3745}" destId="{7310A80B-0EF3-4219-9546-F3D3AF64F06A}" srcOrd="2" destOrd="0" presId="urn:microsoft.com/office/officeart/2008/layout/HalfCircleOrganizationChart"/>
    <dgm:cxn modelId="{4C7607C0-8EBD-4D88-ABD8-38939B666485}" type="presParOf" srcId="{D1B35C5E-7B4C-47F8-BBF0-73DCFCDF37B6}" destId="{5CF99712-F749-44EC-A666-B0E668789118}" srcOrd="2" destOrd="0" presId="urn:microsoft.com/office/officeart/2008/layout/HalfCircleOrganizationChart"/>
    <dgm:cxn modelId="{65259FD9-2C11-4BBF-A878-BA9EE0A1D366}" type="presParOf" srcId="{E94DE989-A7AC-4650-BC5F-135F6EF60A80}" destId="{563251C6-F9ED-4FCF-A446-D4DBAE51E037}" srcOrd="2" destOrd="0" presId="urn:microsoft.com/office/officeart/2008/layout/HalfCircleOrganizationChart"/>
    <dgm:cxn modelId="{E3A735BF-BEF2-4974-84BC-9CB3747E975B}" type="presParOf" srcId="{C9081366-29B0-4C31-BC9D-278E0D44DCCD}" destId="{F18CA7AC-4630-41E1-866A-EF70FF8FFBB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CB1F5A-9B88-4F9A-BB85-B2BE4BF45A9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876D552-B15E-4A5F-9905-11C1999BF44C}">
      <dgm:prSet phldrT="[Text]" custT="1"/>
      <dgm:spPr/>
      <dgm:t>
        <a:bodyPr/>
        <a:lstStyle/>
        <a:p>
          <a:r>
            <a:rPr lang="cs-CZ" sz="1600" dirty="0" err="1" smtClean="0"/>
            <a:t>Learning</a:t>
          </a:r>
          <a:r>
            <a:rPr lang="cs-CZ" sz="1600" dirty="0" smtClean="0"/>
            <a:t> </a:t>
          </a:r>
          <a:r>
            <a:rPr lang="cs-CZ" sz="1600" dirty="0" err="1" smtClean="0"/>
            <a:t>Agreement</a:t>
          </a:r>
          <a:r>
            <a:rPr lang="cs-CZ" sz="1600" dirty="0" smtClean="0"/>
            <a:t> </a:t>
          </a:r>
          <a:r>
            <a:rPr lang="cs-CZ" sz="1600" dirty="0" err="1" smtClean="0"/>
            <a:t>for</a:t>
          </a:r>
          <a:r>
            <a:rPr lang="cs-CZ" sz="1600" dirty="0" smtClean="0"/>
            <a:t> </a:t>
          </a:r>
          <a:r>
            <a:rPr lang="cs-CZ" sz="1600" dirty="0" err="1" smtClean="0"/>
            <a:t>Studies</a:t>
          </a:r>
          <a:endParaRPr lang="cs-CZ" sz="1600" dirty="0" smtClean="0"/>
        </a:p>
        <a:p>
          <a:r>
            <a:rPr lang="cs-CZ" sz="1600" dirty="0" smtClean="0"/>
            <a:t>(</a:t>
          </a:r>
          <a:r>
            <a:rPr lang="cs-CZ" sz="1600" i="1" dirty="0" smtClean="0"/>
            <a:t>Přihláška</a:t>
          </a:r>
          <a:r>
            <a:rPr lang="cs-CZ" sz="1600" i="0" dirty="0" smtClean="0"/>
            <a:t>)</a:t>
          </a:r>
          <a:endParaRPr lang="cs-CZ" sz="1600" i="0" dirty="0"/>
        </a:p>
      </dgm:t>
    </dgm:pt>
    <dgm:pt modelId="{8B930675-5F7B-4C7F-8666-97ECF9EB1B66}" type="parTrans" cxnId="{B5EE1527-9EFB-4247-9FF5-5B59437BDC3C}">
      <dgm:prSet/>
      <dgm:spPr/>
      <dgm:t>
        <a:bodyPr/>
        <a:lstStyle/>
        <a:p>
          <a:endParaRPr lang="cs-CZ"/>
        </a:p>
      </dgm:t>
    </dgm:pt>
    <dgm:pt modelId="{5AFDDA25-0920-4474-B5FC-D3DFB58489BF}" type="sibTrans" cxnId="{B5EE1527-9EFB-4247-9FF5-5B59437BDC3C}">
      <dgm:prSet/>
      <dgm:spPr/>
      <dgm:t>
        <a:bodyPr/>
        <a:lstStyle/>
        <a:p>
          <a:endParaRPr lang="cs-CZ"/>
        </a:p>
      </dgm:t>
    </dgm:pt>
    <dgm:pt modelId="{297ADE5A-05D0-4538-BFD9-93A6CFEC9C46}">
      <dgm:prSet phldrT="[Text]"/>
      <dgm:spPr/>
      <dgm:t>
        <a:bodyPr/>
        <a:lstStyle/>
        <a:p>
          <a:r>
            <a:rPr lang="cs-CZ" dirty="0" smtClean="0"/>
            <a:t>Vygenerovaný z aplikace </a:t>
          </a:r>
          <a:r>
            <a:rPr lang="cs-CZ" dirty="0" err="1" smtClean="0"/>
            <a:t>Webapps</a:t>
          </a:r>
          <a:endParaRPr lang="cs-CZ" dirty="0" smtClean="0"/>
        </a:p>
        <a:p>
          <a:r>
            <a:rPr lang="cs-CZ" dirty="0" smtClean="0"/>
            <a:t>(</a:t>
          </a:r>
          <a:r>
            <a:rPr lang="cs-CZ" i="1" dirty="0" smtClean="0"/>
            <a:t>2 stránky</a:t>
          </a:r>
          <a:r>
            <a:rPr lang="cs-CZ" dirty="0" smtClean="0"/>
            <a:t>)</a:t>
          </a:r>
          <a:endParaRPr lang="cs-CZ" dirty="0"/>
        </a:p>
      </dgm:t>
    </dgm:pt>
    <dgm:pt modelId="{2388BB38-CBC1-45D6-99C6-A187A73FC5A9}" type="parTrans" cxnId="{BCD1FE63-C60A-4CA6-A872-AAABD4E63E58}">
      <dgm:prSet/>
      <dgm:spPr/>
      <dgm:t>
        <a:bodyPr/>
        <a:lstStyle/>
        <a:p>
          <a:endParaRPr lang="cs-CZ"/>
        </a:p>
      </dgm:t>
    </dgm:pt>
    <dgm:pt modelId="{665B639A-433E-4B4E-84E5-C5A2E21ABE97}" type="sibTrans" cxnId="{BCD1FE63-C60A-4CA6-A872-AAABD4E63E58}">
      <dgm:prSet/>
      <dgm:spPr/>
      <dgm:t>
        <a:bodyPr/>
        <a:lstStyle/>
        <a:p>
          <a:endParaRPr lang="cs-CZ"/>
        </a:p>
      </dgm:t>
    </dgm:pt>
    <dgm:pt modelId="{C8E5A01E-9F3F-4DDE-8083-853A6679A1DF}">
      <dgm:prSet phldrT="[Text]"/>
      <dgm:spPr/>
      <dgm:t>
        <a:bodyPr/>
        <a:lstStyle/>
        <a:p>
          <a:r>
            <a:rPr lang="cs-CZ" dirty="0" smtClean="0"/>
            <a:t>Podpis studenta</a:t>
          </a:r>
          <a:endParaRPr lang="cs-CZ" dirty="0"/>
        </a:p>
      </dgm:t>
    </dgm:pt>
    <dgm:pt modelId="{00ED3E8F-27F6-4CAE-8704-C12BF05C0CAF}" type="parTrans" cxnId="{C20FC934-5BC8-44B4-BB39-BD8B62938544}">
      <dgm:prSet/>
      <dgm:spPr/>
      <dgm:t>
        <a:bodyPr/>
        <a:lstStyle/>
        <a:p>
          <a:endParaRPr lang="cs-CZ"/>
        </a:p>
      </dgm:t>
    </dgm:pt>
    <dgm:pt modelId="{AFFF618F-1276-44B8-A801-5E0D817E0BBF}" type="sibTrans" cxnId="{C20FC934-5BC8-44B4-BB39-BD8B62938544}">
      <dgm:prSet/>
      <dgm:spPr/>
      <dgm:t>
        <a:bodyPr/>
        <a:lstStyle/>
        <a:p>
          <a:endParaRPr lang="cs-CZ"/>
        </a:p>
      </dgm:t>
    </dgm:pt>
    <dgm:pt modelId="{6C2EC362-1659-4BBD-B0F7-FDECEE377372}">
      <dgm:prSet phldrT="[Text]"/>
      <dgm:spPr/>
      <dgm:t>
        <a:bodyPr/>
        <a:lstStyle/>
        <a:p>
          <a:r>
            <a:rPr lang="cs-CZ" dirty="0" smtClean="0"/>
            <a:t>Podpis koordinátora na OZV PedF </a:t>
          </a:r>
        </a:p>
        <a:p>
          <a:r>
            <a:rPr lang="cs-CZ" i="1" dirty="0" smtClean="0"/>
            <a:t>zaslat referentce OZV k zajištění </a:t>
          </a:r>
          <a:endParaRPr lang="cs-CZ" i="1" dirty="0"/>
        </a:p>
      </dgm:t>
    </dgm:pt>
    <dgm:pt modelId="{F217D960-6616-4E41-81EE-DD18C09F5F7E}" type="parTrans" cxnId="{D8663695-6D7A-497D-A5EB-E096B02FD109}">
      <dgm:prSet/>
      <dgm:spPr/>
      <dgm:t>
        <a:bodyPr/>
        <a:lstStyle/>
        <a:p>
          <a:endParaRPr lang="cs-CZ"/>
        </a:p>
      </dgm:t>
    </dgm:pt>
    <dgm:pt modelId="{84716A95-BEB8-4A33-9071-A6D8CBAA5FFE}" type="sibTrans" cxnId="{D8663695-6D7A-497D-A5EB-E096B02FD109}">
      <dgm:prSet/>
      <dgm:spPr/>
      <dgm:t>
        <a:bodyPr/>
        <a:lstStyle/>
        <a:p>
          <a:endParaRPr lang="cs-CZ"/>
        </a:p>
      </dgm:t>
    </dgm:pt>
    <dgm:pt modelId="{2BE90F02-81B0-4C57-B1B5-3C3D1B966BE6}">
      <dgm:prSet phldrT="[Text]"/>
      <dgm:spPr/>
      <dgm:t>
        <a:bodyPr/>
        <a:lstStyle/>
        <a:p>
          <a:r>
            <a:rPr lang="cs-CZ" dirty="0" smtClean="0"/>
            <a:t>Podpis koordinátora na zahraniční univerzitě </a:t>
          </a:r>
        </a:p>
        <a:p>
          <a:r>
            <a:rPr lang="cs-CZ" i="1" dirty="0" smtClean="0"/>
            <a:t>zaslat emailem </a:t>
          </a:r>
          <a:r>
            <a:rPr lang="cs-CZ" i="1" dirty="0" err="1" smtClean="0"/>
            <a:t>zahr</a:t>
          </a:r>
          <a:r>
            <a:rPr lang="cs-CZ" i="1" dirty="0" smtClean="0"/>
            <a:t>. koordinátorovi</a:t>
          </a:r>
        </a:p>
      </dgm:t>
    </dgm:pt>
    <dgm:pt modelId="{1564BDC2-361F-4B7D-8478-E7FFBD8088A2}" type="parTrans" cxnId="{8C93C5B1-A358-43A7-8A95-3C0C72D78FB5}">
      <dgm:prSet/>
      <dgm:spPr/>
      <dgm:t>
        <a:bodyPr/>
        <a:lstStyle/>
        <a:p>
          <a:endParaRPr lang="cs-CZ"/>
        </a:p>
      </dgm:t>
    </dgm:pt>
    <dgm:pt modelId="{ECBAFDC6-281B-4690-9745-8E030338DC11}" type="sibTrans" cxnId="{8C93C5B1-A358-43A7-8A95-3C0C72D78FB5}">
      <dgm:prSet/>
      <dgm:spPr/>
      <dgm:t>
        <a:bodyPr/>
        <a:lstStyle/>
        <a:p>
          <a:endParaRPr lang="cs-CZ"/>
        </a:p>
      </dgm:t>
    </dgm:pt>
    <dgm:pt modelId="{C5781D03-CEB5-4225-A857-E83889312C70}">
      <dgm:prSet phldrT="[Text]"/>
      <dgm:spPr/>
      <dgm:t>
        <a:bodyPr/>
        <a:lstStyle/>
        <a:p>
          <a:r>
            <a:rPr lang="cs-CZ" dirty="0" smtClean="0"/>
            <a:t>Zaslat na OZV</a:t>
          </a:r>
        </a:p>
        <a:p>
          <a:r>
            <a:rPr lang="cs-CZ" dirty="0" smtClean="0"/>
            <a:t>se všemi podpisy </a:t>
          </a:r>
        </a:p>
        <a:p>
          <a:r>
            <a:rPr lang="cs-CZ" dirty="0" smtClean="0"/>
            <a:t>(Oskenované / elektronické)</a:t>
          </a:r>
          <a:endParaRPr lang="cs-CZ" dirty="0"/>
        </a:p>
      </dgm:t>
    </dgm:pt>
    <dgm:pt modelId="{2AD17E6A-8461-4733-9D14-A4446F421765}" type="parTrans" cxnId="{0C84B115-414D-48F7-875E-511A71EA4607}">
      <dgm:prSet/>
      <dgm:spPr/>
      <dgm:t>
        <a:bodyPr/>
        <a:lstStyle/>
        <a:p>
          <a:endParaRPr lang="cs-CZ"/>
        </a:p>
      </dgm:t>
    </dgm:pt>
    <dgm:pt modelId="{1C75C48A-2947-413A-82D4-18E9DD930D6C}" type="sibTrans" cxnId="{0C84B115-414D-48F7-875E-511A71EA4607}">
      <dgm:prSet/>
      <dgm:spPr/>
      <dgm:t>
        <a:bodyPr/>
        <a:lstStyle/>
        <a:p>
          <a:endParaRPr lang="cs-CZ"/>
        </a:p>
      </dgm:t>
    </dgm:pt>
    <dgm:pt modelId="{F6990365-EF06-4965-AEE7-A96757A1D10F}">
      <dgm:prSet phldrT="[Text]"/>
      <dgm:spPr/>
      <dgm:t>
        <a:bodyPr/>
        <a:lstStyle/>
        <a:p>
          <a:r>
            <a:rPr lang="cs-CZ" dirty="0" smtClean="0"/>
            <a:t>Pravidla: </a:t>
          </a:r>
          <a:endParaRPr lang="cs-CZ" dirty="0"/>
        </a:p>
      </dgm:t>
    </dgm:pt>
    <dgm:pt modelId="{C4AFC678-6D3F-49F8-B4DB-F21ADF889BBB}" type="parTrans" cxnId="{C0803A7D-23C0-4604-BA5F-55E884D3A4D4}">
      <dgm:prSet/>
      <dgm:spPr/>
      <dgm:t>
        <a:bodyPr/>
        <a:lstStyle/>
        <a:p>
          <a:endParaRPr lang="cs-CZ"/>
        </a:p>
      </dgm:t>
    </dgm:pt>
    <dgm:pt modelId="{D4209648-7659-41ED-8339-1AC56A555FA3}" type="sibTrans" cxnId="{C0803A7D-23C0-4604-BA5F-55E884D3A4D4}">
      <dgm:prSet/>
      <dgm:spPr/>
      <dgm:t>
        <a:bodyPr/>
        <a:lstStyle/>
        <a:p>
          <a:endParaRPr lang="cs-CZ"/>
        </a:p>
      </dgm:t>
    </dgm:pt>
    <dgm:pt modelId="{37D96C63-B749-40DF-93E1-F03D7AFD6ED6}" type="pres">
      <dgm:prSet presAssocID="{E8CB1F5A-9B88-4F9A-BB85-B2BE4BF45A9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398339E-3328-4B9E-81FA-9540ABF8BD89}" type="pres">
      <dgm:prSet presAssocID="{7876D552-B15E-4A5F-9905-11C1999BF44C}" presName="hierRoot1" presStyleCnt="0">
        <dgm:presLayoutVars>
          <dgm:hierBranch val="init"/>
        </dgm:presLayoutVars>
      </dgm:prSet>
      <dgm:spPr/>
    </dgm:pt>
    <dgm:pt modelId="{97CF88FB-CBCF-4C04-B0DF-882822BD1825}" type="pres">
      <dgm:prSet presAssocID="{7876D552-B15E-4A5F-9905-11C1999BF44C}" presName="rootComposite1" presStyleCnt="0"/>
      <dgm:spPr/>
    </dgm:pt>
    <dgm:pt modelId="{5937C0A7-0DEA-4E71-9951-C51D60116E78}" type="pres">
      <dgm:prSet presAssocID="{7876D552-B15E-4A5F-9905-11C1999BF44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5A0576-4B08-42F2-B605-DF3466CA9A50}" type="pres">
      <dgm:prSet presAssocID="{7876D552-B15E-4A5F-9905-11C1999BF44C}" presName="topArc1" presStyleLbl="parChTrans1D1" presStyleIdx="0" presStyleCnt="14"/>
      <dgm:spPr/>
    </dgm:pt>
    <dgm:pt modelId="{A1297395-7A5C-49B9-81E9-6AB0C601D9AC}" type="pres">
      <dgm:prSet presAssocID="{7876D552-B15E-4A5F-9905-11C1999BF44C}" presName="bottomArc1" presStyleLbl="parChTrans1D1" presStyleIdx="1" presStyleCnt="14"/>
      <dgm:spPr/>
    </dgm:pt>
    <dgm:pt modelId="{7711395F-79A5-4DE9-9A6C-83155CCCF695}" type="pres">
      <dgm:prSet presAssocID="{7876D552-B15E-4A5F-9905-11C1999BF44C}" presName="topConnNode1" presStyleLbl="node1" presStyleIdx="0" presStyleCnt="0"/>
      <dgm:spPr/>
      <dgm:t>
        <a:bodyPr/>
        <a:lstStyle/>
        <a:p>
          <a:endParaRPr lang="cs-CZ"/>
        </a:p>
      </dgm:t>
    </dgm:pt>
    <dgm:pt modelId="{299257EC-CE15-40EA-924B-BDD9ED10865D}" type="pres">
      <dgm:prSet presAssocID="{7876D552-B15E-4A5F-9905-11C1999BF44C}" presName="hierChild2" presStyleCnt="0"/>
      <dgm:spPr/>
    </dgm:pt>
    <dgm:pt modelId="{99053638-7F81-4573-AA01-DE7FFFFC8EFE}" type="pres">
      <dgm:prSet presAssocID="{2388BB38-CBC1-45D6-99C6-A187A73FC5A9}" presName="Name28" presStyleLbl="parChTrans1D2" presStyleIdx="0" presStyleCnt="2"/>
      <dgm:spPr/>
      <dgm:t>
        <a:bodyPr/>
        <a:lstStyle/>
        <a:p>
          <a:endParaRPr lang="cs-CZ"/>
        </a:p>
      </dgm:t>
    </dgm:pt>
    <dgm:pt modelId="{BDFF7E0F-CDFE-4BE3-995F-E139B6D5C59E}" type="pres">
      <dgm:prSet presAssocID="{297ADE5A-05D0-4538-BFD9-93A6CFEC9C46}" presName="hierRoot2" presStyleCnt="0">
        <dgm:presLayoutVars>
          <dgm:hierBranch val="init"/>
        </dgm:presLayoutVars>
      </dgm:prSet>
      <dgm:spPr/>
    </dgm:pt>
    <dgm:pt modelId="{CDB55CF2-BFFD-4F64-901B-2DCAE4D969C4}" type="pres">
      <dgm:prSet presAssocID="{297ADE5A-05D0-4538-BFD9-93A6CFEC9C46}" presName="rootComposite2" presStyleCnt="0"/>
      <dgm:spPr/>
    </dgm:pt>
    <dgm:pt modelId="{093FA125-9A95-4534-943E-E4DDAC2DB3EE}" type="pres">
      <dgm:prSet presAssocID="{297ADE5A-05D0-4538-BFD9-93A6CFEC9C4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BCE758A-FDFF-480A-AAAE-65A96A9FCE08}" type="pres">
      <dgm:prSet presAssocID="{297ADE5A-05D0-4538-BFD9-93A6CFEC9C46}" presName="topArc2" presStyleLbl="parChTrans1D1" presStyleIdx="2" presStyleCnt="14"/>
      <dgm:spPr/>
    </dgm:pt>
    <dgm:pt modelId="{1A13E110-C012-4931-9301-0C279D6F707F}" type="pres">
      <dgm:prSet presAssocID="{297ADE5A-05D0-4538-BFD9-93A6CFEC9C46}" presName="bottomArc2" presStyleLbl="parChTrans1D1" presStyleIdx="3" presStyleCnt="14"/>
      <dgm:spPr/>
    </dgm:pt>
    <dgm:pt modelId="{2C26A826-A305-40EF-9243-47DE736CEA44}" type="pres">
      <dgm:prSet presAssocID="{297ADE5A-05D0-4538-BFD9-93A6CFEC9C46}" presName="topConnNode2" presStyleLbl="node2" presStyleIdx="0" presStyleCnt="0"/>
      <dgm:spPr/>
      <dgm:t>
        <a:bodyPr/>
        <a:lstStyle/>
        <a:p>
          <a:endParaRPr lang="cs-CZ"/>
        </a:p>
      </dgm:t>
    </dgm:pt>
    <dgm:pt modelId="{33D6B8C0-0033-4A27-B1D7-8F98DC8E0D21}" type="pres">
      <dgm:prSet presAssocID="{297ADE5A-05D0-4538-BFD9-93A6CFEC9C46}" presName="hierChild4" presStyleCnt="0"/>
      <dgm:spPr/>
    </dgm:pt>
    <dgm:pt modelId="{2872D64D-545A-4D16-8ED8-D8B944690E80}" type="pres">
      <dgm:prSet presAssocID="{2AD17E6A-8461-4733-9D14-A4446F421765}" presName="Name28" presStyleLbl="parChTrans1D3" presStyleIdx="0" presStyleCnt="4"/>
      <dgm:spPr/>
      <dgm:t>
        <a:bodyPr/>
        <a:lstStyle/>
        <a:p>
          <a:endParaRPr lang="cs-CZ"/>
        </a:p>
      </dgm:t>
    </dgm:pt>
    <dgm:pt modelId="{55FBE1F4-8223-45C1-9ED3-2D257E503577}" type="pres">
      <dgm:prSet presAssocID="{C5781D03-CEB5-4225-A857-E83889312C70}" presName="hierRoot2" presStyleCnt="0">
        <dgm:presLayoutVars>
          <dgm:hierBranch val="init"/>
        </dgm:presLayoutVars>
      </dgm:prSet>
      <dgm:spPr/>
    </dgm:pt>
    <dgm:pt modelId="{30AFF73B-0453-4C17-8B1E-5603CD93F979}" type="pres">
      <dgm:prSet presAssocID="{C5781D03-CEB5-4225-A857-E83889312C70}" presName="rootComposite2" presStyleCnt="0"/>
      <dgm:spPr/>
    </dgm:pt>
    <dgm:pt modelId="{13BBB5AD-A7DA-4E4D-9A22-FFA1DF70C610}" type="pres">
      <dgm:prSet presAssocID="{C5781D03-CEB5-4225-A857-E83889312C7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17D895-FC58-40F6-B15E-00F3CFE56B6A}" type="pres">
      <dgm:prSet presAssocID="{C5781D03-CEB5-4225-A857-E83889312C70}" presName="topArc2" presStyleLbl="parChTrans1D1" presStyleIdx="4" presStyleCnt="14"/>
      <dgm:spPr/>
    </dgm:pt>
    <dgm:pt modelId="{03568CFE-0EC8-4057-8414-BEA58B64C4B1}" type="pres">
      <dgm:prSet presAssocID="{C5781D03-CEB5-4225-A857-E83889312C70}" presName="bottomArc2" presStyleLbl="parChTrans1D1" presStyleIdx="5" presStyleCnt="14"/>
      <dgm:spPr/>
    </dgm:pt>
    <dgm:pt modelId="{F10631D8-0DD4-4A7F-A73B-358E665D53EF}" type="pres">
      <dgm:prSet presAssocID="{C5781D03-CEB5-4225-A857-E83889312C70}" presName="topConnNode2" presStyleLbl="node3" presStyleIdx="0" presStyleCnt="0"/>
      <dgm:spPr/>
      <dgm:t>
        <a:bodyPr/>
        <a:lstStyle/>
        <a:p>
          <a:endParaRPr lang="cs-CZ"/>
        </a:p>
      </dgm:t>
    </dgm:pt>
    <dgm:pt modelId="{48F6EE5D-81E7-453A-984F-0DC35E8A9816}" type="pres">
      <dgm:prSet presAssocID="{C5781D03-CEB5-4225-A857-E83889312C70}" presName="hierChild4" presStyleCnt="0"/>
      <dgm:spPr/>
    </dgm:pt>
    <dgm:pt modelId="{AD9DDAD1-7B05-4AFA-8BC8-87A4D9B43AE1}" type="pres">
      <dgm:prSet presAssocID="{C5781D03-CEB5-4225-A857-E83889312C70}" presName="hierChild5" presStyleCnt="0"/>
      <dgm:spPr/>
    </dgm:pt>
    <dgm:pt modelId="{6C03624D-2C10-414D-AEC3-A6805B6C06C7}" type="pres">
      <dgm:prSet presAssocID="{297ADE5A-05D0-4538-BFD9-93A6CFEC9C46}" presName="hierChild5" presStyleCnt="0"/>
      <dgm:spPr/>
    </dgm:pt>
    <dgm:pt modelId="{D65447DA-8B1F-450A-A559-1D0D85624D2F}" type="pres">
      <dgm:prSet presAssocID="{C4AFC678-6D3F-49F8-B4DB-F21ADF889BBB}" presName="Name28" presStyleLbl="parChTrans1D2" presStyleIdx="1" presStyleCnt="2"/>
      <dgm:spPr/>
      <dgm:t>
        <a:bodyPr/>
        <a:lstStyle/>
        <a:p>
          <a:endParaRPr lang="cs-CZ"/>
        </a:p>
      </dgm:t>
    </dgm:pt>
    <dgm:pt modelId="{107E29D8-FACF-4A29-A573-E502F8409E5C}" type="pres">
      <dgm:prSet presAssocID="{F6990365-EF06-4965-AEE7-A96757A1D10F}" presName="hierRoot2" presStyleCnt="0">
        <dgm:presLayoutVars>
          <dgm:hierBranch val="init"/>
        </dgm:presLayoutVars>
      </dgm:prSet>
      <dgm:spPr/>
    </dgm:pt>
    <dgm:pt modelId="{F1B52795-5068-4DDE-9E43-BB4B0A85C115}" type="pres">
      <dgm:prSet presAssocID="{F6990365-EF06-4965-AEE7-A96757A1D10F}" presName="rootComposite2" presStyleCnt="0"/>
      <dgm:spPr/>
    </dgm:pt>
    <dgm:pt modelId="{474AC0E2-F260-4F94-BFD1-20474456235F}" type="pres">
      <dgm:prSet presAssocID="{F6990365-EF06-4965-AEE7-A96757A1D10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AB9D16-8BB5-42B9-B212-FFE38A8A0794}" type="pres">
      <dgm:prSet presAssocID="{F6990365-EF06-4965-AEE7-A96757A1D10F}" presName="topArc2" presStyleLbl="parChTrans1D1" presStyleIdx="6" presStyleCnt="14"/>
      <dgm:spPr/>
    </dgm:pt>
    <dgm:pt modelId="{5322DF82-A473-4DD4-8A6E-9410A237BD9B}" type="pres">
      <dgm:prSet presAssocID="{F6990365-EF06-4965-AEE7-A96757A1D10F}" presName="bottomArc2" presStyleLbl="parChTrans1D1" presStyleIdx="7" presStyleCnt="14"/>
      <dgm:spPr/>
    </dgm:pt>
    <dgm:pt modelId="{E2A631F3-67D1-4990-865B-6DAC4E4F01A9}" type="pres">
      <dgm:prSet presAssocID="{F6990365-EF06-4965-AEE7-A96757A1D10F}" presName="topConnNode2" presStyleLbl="node2" presStyleIdx="0" presStyleCnt="0"/>
      <dgm:spPr/>
      <dgm:t>
        <a:bodyPr/>
        <a:lstStyle/>
        <a:p>
          <a:endParaRPr lang="cs-CZ"/>
        </a:p>
      </dgm:t>
    </dgm:pt>
    <dgm:pt modelId="{0FA16CD5-930D-4B0F-AC05-7CA5EBEA20C8}" type="pres">
      <dgm:prSet presAssocID="{F6990365-EF06-4965-AEE7-A96757A1D10F}" presName="hierChild4" presStyleCnt="0"/>
      <dgm:spPr/>
    </dgm:pt>
    <dgm:pt modelId="{8E7C502A-18E4-4A67-913C-55593108B813}" type="pres">
      <dgm:prSet presAssocID="{00ED3E8F-27F6-4CAE-8704-C12BF05C0CAF}" presName="Name28" presStyleLbl="parChTrans1D3" presStyleIdx="1" presStyleCnt="4"/>
      <dgm:spPr/>
      <dgm:t>
        <a:bodyPr/>
        <a:lstStyle/>
        <a:p>
          <a:endParaRPr lang="cs-CZ"/>
        </a:p>
      </dgm:t>
    </dgm:pt>
    <dgm:pt modelId="{5B007CAE-BC14-4C52-A4CC-B82E41779324}" type="pres">
      <dgm:prSet presAssocID="{C8E5A01E-9F3F-4DDE-8083-853A6679A1DF}" presName="hierRoot2" presStyleCnt="0">
        <dgm:presLayoutVars>
          <dgm:hierBranch val="init"/>
        </dgm:presLayoutVars>
      </dgm:prSet>
      <dgm:spPr/>
    </dgm:pt>
    <dgm:pt modelId="{EB4E9762-49CF-4BE3-AEF7-61F9306DD151}" type="pres">
      <dgm:prSet presAssocID="{C8E5A01E-9F3F-4DDE-8083-853A6679A1DF}" presName="rootComposite2" presStyleCnt="0"/>
      <dgm:spPr/>
    </dgm:pt>
    <dgm:pt modelId="{86900EB1-AB7C-4C75-8BFF-C04646FBAE33}" type="pres">
      <dgm:prSet presAssocID="{C8E5A01E-9F3F-4DDE-8083-853A6679A1D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086019-0178-4B5F-BD37-94B2A94F2DCF}" type="pres">
      <dgm:prSet presAssocID="{C8E5A01E-9F3F-4DDE-8083-853A6679A1DF}" presName="topArc2" presStyleLbl="parChTrans1D1" presStyleIdx="8" presStyleCnt="14"/>
      <dgm:spPr/>
    </dgm:pt>
    <dgm:pt modelId="{24E71147-23F3-4A17-97EA-E63B6273E3F1}" type="pres">
      <dgm:prSet presAssocID="{C8E5A01E-9F3F-4DDE-8083-853A6679A1DF}" presName="bottomArc2" presStyleLbl="parChTrans1D1" presStyleIdx="9" presStyleCnt="14"/>
      <dgm:spPr/>
    </dgm:pt>
    <dgm:pt modelId="{EF01AA04-4833-4FB7-9796-A9722164FFA3}" type="pres">
      <dgm:prSet presAssocID="{C8E5A01E-9F3F-4DDE-8083-853A6679A1DF}" presName="topConnNode2" presStyleLbl="node3" presStyleIdx="0" presStyleCnt="0"/>
      <dgm:spPr/>
      <dgm:t>
        <a:bodyPr/>
        <a:lstStyle/>
        <a:p>
          <a:endParaRPr lang="cs-CZ"/>
        </a:p>
      </dgm:t>
    </dgm:pt>
    <dgm:pt modelId="{5F8DAACA-D2B9-460E-A150-4842D93E9A10}" type="pres">
      <dgm:prSet presAssocID="{C8E5A01E-9F3F-4DDE-8083-853A6679A1DF}" presName="hierChild4" presStyleCnt="0"/>
      <dgm:spPr/>
    </dgm:pt>
    <dgm:pt modelId="{98E04413-0BBA-423F-B012-C293EB9D0953}" type="pres">
      <dgm:prSet presAssocID="{C8E5A01E-9F3F-4DDE-8083-853A6679A1DF}" presName="hierChild5" presStyleCnt="0"/>
      <dgm:spPr/>
    </dgm:pt>
    <dgm:pt modelId="{BF2DC97B-103E-4EDE-94B0-2EBF05217FCE}" type="pres">
      <dgm:prSet presAssocID="{F217D960-6616-4E41-81EE-DD18C09F5F7E}" presName="Name28" presStyleLbl="parChTrans1D3" presStyleIdx="2" presStyleCnt="4"/>
      <dgm:spPr/>
      <dgm:t>
        <a:bodyPr/>
        <a:lstStyle/>
        <a:p>
          <a:endParaRPr lang="cs-CZ"/>
        </a:p>
      </dgm:t>
    </dgm:pt>
    <dgm:pt modelId="{5EBC79E9-0B20-415A-B308-C9ED65CAE3F7}" type="pres">
      <dgm:prSet presAssocID="{6C2EC362-1659-4BBD-B0F7-FDECEE377372}" presName="hierRoot2" presStyleCnt="0">
        <dgm:presLayoutVars>
          <dgm:hierBranch val="init"/>
        </dgm:presLayoutVars>
      </dgm:prSet>
      <dgm:spPr/>
    </dgm:pt>
    <dgm:pt modelId="{75FEF5FE-82F8-4953-BFC1-CA6912CD358F}" type="pres">
      <dgm:prSet presAssocID="{6C2EC362-1659-4BBD-B0F7-FDECEE377372}" presName="rootComposite2" presStyleCnt="0"/>
      <dgm:spPr/>
    </dgm:pt>
    <dgm:pt modelId="{6E480319-6BB9-49C6-BFD9-37A8146222B7}" type="pres">
      <dgm:prSet presAssocID="{6C2EC362-1659-4BBD-B0F7-FDECEE37737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6A2F64-3DC7-46F4-B352-32C1135ED9DD}" type="pres">
      <dgm:prSet presAssocID="{6C2EC362-1659-4BBD-B0F7-FDECEE377372}" presName="topArc2" presStyleLbl="parChTrans1D1" presStyleIdx="10" presStyleCnt="14"/>
      <dgm:spPr/>
    </dgm:pt>
    <dgm:pt modelId="{04AD2770-1DF5-42FF-AB59-78C1C780388B}" type="pres">
      <dgm:prSet presAssocID="{6C2EC362-1659-4BBD-B0F7-FDECEE377372}" presName="bottomArc2" presStyleLbl="parChTrans1D1" presStyleIdx="11" presStyleCnt="14"/>
      <dgm:spPr/>
    </dgm:pt>
    <dgm:pt modelId="{61D447C3-B274-45B1-A299-69D541748D41}" type="pres">
      <dgm:prSet presAssocID="{6C2EC362-1659-4BBD-B0F7-FDECEE377372}" presName="topConnNode2" presStyleLbl="node3" presStyleIdx="0" presStyleCnt="0"/>
      <dgm:spPr/>
      <dgm:t>
        <a:bodyPr/>
        <a:lstStyle/>
        <a:p>
          <a:endParaRPr lang="cs-CZ"/>
        </a:p>
      </dgm:t>
    </dgm:pt>
    <dgm:pt modelId="{84954F22-EB93-45D7-813C-98BEF7C8726A}" type="pres">
      <dgm:prSet presAssocID="{6C2EC362-1659-4BBD-B0F7-FDECEE377372}" presName="hierChild4" presStyleCnt="0"/>
      <dgm:spPr/>
    </dgm:pt>
    <dgm:pt modelId="{02FD741C-9F4F-486B-8BEA-FB3C797EFC5D}" type="pres">
      <dgm:prSet presAssocID="{6C2EC362-1659-4BBD-B0F7-FDECEE377372}" presName="hierChild5" presStyleCnt="0"/>
      <dgm:spPr/>
    </dgm:pt>
    <dgm:pt modelId="{8E5864EC-96C9-4011-BFBC-E15CB5B818C3}" type="pres">
      <dgm:prSet presAssocID="{1564BDC2-361F-4B7D-8478-E7FFBD8088A2}" presName="Name28" presStyleLbl="parChTrans1D3" presStyleIdx="3" presStyleCnt="4"/>
      <dgm:spPr/>
      <dgm:t>
        <a:bodyPr/>
        <a:lstStyle/>
        <a:p>
          <a:endParaRPr lang="cs-CZ"/>
        </a:p>
      </dgm:t>
    </dgm:pt>
    <dgm:pt modelId="{B9362DF5-531A-4804-BD4C-6F0DFB297C07}" type="pres">
      <dgm:prSet presAssocID="{2BE90F02-81B0-4C57-B1B5-3C3D1B966BE6}" presName="hierRoot2" presStyleCnt="0">
        <dgm:presLayoutVars>
          <dgm:hierBranch val="init"/>
        </dgm:presLayoutVars>
      </dgm:prSet>
      <dgm:spPr/>
    </dgm:pt>
    <dgm:pt modelId="{5BF335AC-6D4A-466C-8335-B36413438603}" type="pres">
      <dgm:prSet presAssocID="{2BE90F02-81B0-4C57-B1B5-3C3D1B966BE6}" presName="rootComposite2" presStyleCnt="0"/>
      <dgm:spPr/>
    </dgm:pt>
    <dgm:pt modelId="{0F2A5642-E39F-4659-8A41-EF0F5CEBA4B4}" type="pres">
      <dgm:prSet presAssocID="{2BE90F02-81B0-4C57-B1B5-3C3D1B966BE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E533AB-023B-470D-8AB1-5BD077F96916}" type="pres">
      <dgm:prSet presAssocID="{2BE90F02-81B0-4C57-B1B5-3C3D1B966BE6}" presName="topArc2" presStyleLbl="parChTrans1D1" presStyleIdx="12" presStyleCnt="14"/>
      <dgm:spPr/>
    </dgm:pt>
    <dgm:pt modelId="{AE4BC141-233B-40F2-B1A9-D47390BBFEA0}" type="pres">
      <dgm:prSet presAssocID="{2BE90F02-81B0-4C57-B1B5-3C3D1B966BE6}" presName="bottomArc2" presStyleLbl="parChTrans1D1" presStyleIdx="13" presStyleCnt="14"/>
      <dgm:spPr/>
    </dgm:pt>
    <dgm:pt modelId="{F992EEEC-9859-4E32-A173-71DF0BB99B6E}" type="pres">
      <dgm:prSet presAssocID="{2BE90F02-81B0-4C57-B1B5-3C3D1B966BE6}" presName="topConnNode2" presStyleLbl="node3" presStyleIdx="0" presStyleCnt="0"/>
      <dgm:spPr/>
      <dgm:t>
        <a:bodyPr/>
        <a:lstStyle/>
        <a:p>
          <a:endParaRPr lang="cs-CZ"/>
        </a:p>
      </dgm:t>
    </dgm:pt>
    <dgm:pt modelId="{B78D4C13-8CD0-4D74-A57E-E9C4A672D5A6}" type="pres">
      <dgm:prSet presAssocID="{2BE90F02-81B0-4C57-B1B5-3C3D1B966BE6}" presName="hierChild4" presStyleCnt="0"/>
      <dgm:spPr/>
    </dgm:pt>
    <dgm:pt modelId="{9A3CABA7-2E14-43CB-8517-85B60E494B14}" type="pres">
      <dgm:prSet presAssocID="{2BE90F02-81B0-4C57-B1B5-3C3D1B966BE6}" presName="hierChild5" presStyleCnt="0"/>
      <dgm:spPr/>
    </dgm:pt>
    <dgm:pt modelId="{92B3CD5A-B1A3-4F4B-84AF-E9CA19CBCA70}" type="pres">
      <dgm:prSet presAssocID="{F6990365-EF06-4965-AEE7-A96757A1D10F}" presName="hierChild5" presStyleCnt="0"/>
      <dgm:spPr/>
    </dgm:pt>
    <dgm:pt modelId="{76D2D8BE-CB66-416F-A1A8-95949643AA36}" type="pres">
      <dgm:prSet presAssocID="{7876D552-B15E-4A5F-9905-11C1999BF44C}" presName="hierChild3" presStyleCnt="0"/>
      <dgm:spPr/>
    </dgm:pt>
  </dgm:ptLst>
  <dgm:cxnLst>
    <dgm:cxn modelId="{EABCA75D-F86D-490F-B8C5-1A647A463EF3}" type="presOf" srcId="{2AD17E6A-8461-4733-9D14-A4446F421765}" destId="{2872D64D-545A-4D16-8ED8-D8B944690E80}" srcOrd="0" destOrd="0" presId="urn:microsoft.com/office/officeart/2008/layout/HalfCircleOrganizationChart"/>
    <dgm:cxn modelId="{C454CBCD-F8CE-4D7E-9112-667CF012FFA8}" type="presOf" srcId="{C5781D03-CEB5-4225-A857-E83889312C70}" destId="{F10631D8-0DD4-4A7F-A73B-358E665D53EF}" srcOrd="1" destOrd="0" presId="urn:microsoft.com/office/officeart/2008/layout/HalfCircleOrganizationChart"/>
    <dgm:cxn modelId="{C0803A7D-23C0-4604-BA5F-55E884D3A4D4}" srcId="{7876D552-B15E-4A5F-9905-11C1999BF44C}" destId="{F6990365-EF06-4965-AEE7-A96757A1D10F}" srcOrd="1" destOrd="0" parTransId="{C4AFC678-6D3F-49F8-B4DB-F21ADF889BBB}" sibTransId="{D4209648-7659-41ED-8339-1AC56A555FA3}"/>
    <dgm:cxn modelId="{3517301E-FFB9-4F45-95E4-BB87EBF354CB}" type="presOf" srcId="{297ADE5A-05D0-4538-BFD9-93A6CFEC9C46}" destId="{2C26A826-A305-40EF-9243-47DE736CEA44}" srcOrd="1" destOrd="0" presId="urn:microsoft.com/office/officeart/2008/layout/HalfCircleOrganizationChart"/>
    <dgm:cxn modelId="{8606FA67-7608-47B6-9E43-3536C5F1823F}" type="presOf" srcId="{E8CB1F5A-9B88-4F9A-BB85-B2BE4BF45A94}" destId="{37D96C63-B749-40DF-93E1-F03D7AFD6ED6}" srcOrd="0" destOrd="0" presId="urn:microsoft.com/office/officeart/2008/layout/HalfCircleOrganizationChart"/>
    <dgm:cxn modelId="{54F210B7-535D-43C7-A67F-AA74EB05FDDC}" type="presOf" srcId="{C4AFC678-6D3F-49F8-B4DB-F21ADF889BBB}" destId="{D65447DA-8B1F-450A-A559-1D0D85624D2F}" srcOrd="0" destOrd="0" presId="urn:microsoft.com/office/officeart/2008/layout/HalfCircleOrganizationChart"/>
    <dgm:cxn modelId="{CA97F467-1465-470C-A177-468F053F1770}" type="presOf" srcId="{F6990365-EF06-4965-AEE7-A96757A1D10F}" destId="{E2A631F3-67D1-4990-865B-6DAC4E4F01A9}" srcOrd="1" destOrd="0" presId="urn:microsoft.com/office/officeart/2008/layout/HalfCircleOrganizationChart"/>
    <dgm:cxn modelId="{E87AAB2F-1B44-4976-A992-6A5EFBF1AC52}" type="presOf" srcId="{297ADE5A-05D0-4538-BFD9-93A6CFEC9C46}" destId="{093FA125-9A95-4534-943E-E4DDAC2DB3EE}" srcOrd="0" destOrd="0" presId="urn:microsoft.com/office/officeart/2008/layout/HalfCircleOrganizationChart"/>
    <dgm:cxn modelId="{A126F31B-0992-42FD-93D3-35E54C4ECD40}" type="presOf" srcId="{2BE90F02-81B0-4C57-B1B5-3C3D1B966BE6}" destId="{0F2A5642-E39F-4659-8A41-EF0F5CEBA4B4}" srcOrd="0" destOrd="0" presId="urn:microsoft.com/office/officeart/2008/layout/HalfCircleOrganizationChart"/>
    <dgm:cxn modelId="{3BBB345A-6367-4AA8-A2BF-DC27C3C8A8A8}" type="presOf" srcId="{2BE90F02-81B0-4C57-B1B5-3C3D1B966BE6}" destId="{F992EEEC-9859-4E32-A173-71DF0BB99B6E}" srcOrd="1" destOrd="0" presId="urn:microsoft.com/office/officeart/2008/layout/HalfCircleOrganizationChart"/>
    <dgm:cxn modelId="{9031D47D-B994-4819-95DE-7EB0E6F888A5}" type="presOf" srcId="{7876D552-B15E-4A5F-9905-11C1999BF44C}" destId="{5937C0A7-0DEA-4E71-9951-C51D60116E78}" srcOrd="0" destOrd="0" presId="urn:microsoft.com/office/officeart/2008/layout/HalfCircleOrganizationChart"/>
    <dgm:cxn modelId="{C20FC934-5BC8-44B4-BB39-BD8B62938544}" srcId="{F6990365-EF06-4965-AEE7-A96757A1D10F}" destId="{C8E5A01E-9F3F-4DDE-8083-853A6679A1DF}" srcOrd="0" destOrd="0" parTransId="{00ED3E8F-27F6-4CAE-8704-C12BF05C0CAF}" sibTransId="{AFFF618F-1276-44B8-A801-5E0D817E0BBF}"/>
    <dgm:cxn modelId="{BCD1FE63-C60A-4CA6-A872-AAABD4E63E58}" srcId="{7876D552-B15E-4A5F-9905-11C1999BF44C}" destId="{297ADE5A-05D0-4538-BFD9-93A6CFEC9C46}" srcOrd="0" destOrd="0" parTransId="{2388BB38-CBC1-45D6-99C6-A187A73FC5A9}" sibTransId="{665B639A-433E-4B4E-84E5-C5A2E21ABE97}"/>
    <dgm:cxn modelId="{319298C2-7147-4318-B38A-C7125991BD1F}" type="presOf" srcId="{C5781D03-CEB5-4225-A857-E83889312C70}" destId="{13BBB5AD-A7DA-4E4D-9A22-FFA1DF70C610}" srcOrd="0" destOrd="0" presId="urn:microsoft.com/office/officeart/2008/layout/HalfCircleOrganizationChart"/>
    <dgm:cxn modelId="{D667C86E-617C-466D-929D-97167EBFDBE4}" type="presOf" srcId="{C8E5A01E-9F3F-4DDE-8083-853A6679A1DF}" destId="{86900EB1-AB7C-4C75-8BFF-C04646FBAE33}" srcOrd="0" destOrd="0" presId="urn:microsoft.com/office/officeart/2008/layout/HalfCircleOrganizationChart"/>
    <dgm:cxn modelId="{B11AC84C-5811-41BE-9F2B-D736EA3B353B}" type="presOf" srcId="{6C2EC362-1659-4BBD-B0F7-FDECEE377372}" destId="{61D447C3-B274-45B1-A299-69D541748D41}" srcOrd="1" destOrd="0" presId="urn:microsoft.com/office/officeart/2008/layout/HalfCircleOrganizationChart"/>
    <dgm:cxn modelId="{D01CBAA6-7FFB-4B8A-8D5B-51795294F176}" type="presOf" srcId="{F217D960-6616-4E41-81EE-DD18C09F5F7E}" destId="{BF2DC97B-103E-4EDE-94B0-2EBF05217FCE}" srcOrd="0" destOrd="0" presId="urn:microsoft.com/office/officeart/2008/layout/HalfCircleOrganizationChart"/>
    <dgm:cxn modelId="{B5EE1527-9EFB-4247-9FF5-5B59437BDC3C}" srcId="{E8CB1F5A-9B88-4F9A-BB85-B2BE4BF45A94}" destId="{7876D552-B15E-4A5F-9905-11C1999BF44C}" srcOrd="0" destOrd="0" parTransId="{8B930675-5F7B-4C7F-8666-97ECF9EB1B66}" sibTransId="{5AFDDA25-0920-4474-B5FC-D3DFB58489BF}"/>
    <dgm:cxn modelId="{9ABEBADA-A6C1-4283-9487-5CEAAE81F9A3}" type="presOf" srcId="{C8E5A01E-9F3F-4DDE-8083-853A6679A1DF}" destId="{EF01AA04-4833-4FB7-9796-A9722164FFA3}" srcOrd="1" destOrd="0" presId="urn:microsoft.com/office/officeart/2008/layout/HalfCircleOrganizationChart"/>
    <dgm:cxn modelId="{348E93AD-4790-4DDD-A311-8E0B7489C6A3}" type="presOf" srcId="{F6990365-EF06-4965-AEE7-A96757A1D10F}" destId="{474AC0E2-F260-4F94-BFD1-20474456235F}" srcOrd="0" destOrd="0" presId="urn:microsoft.com/office/officeart/2008/layout/HalfCircleOrganizationChart"/>
    <dgm:cxn modelId="{0C84B115-414D-48F7-875E-511A71EA4607}" srcId="{297ADE5A-05D0-4538-BFD9-93A6CFEC9C46}" destId="{C5781D03-CEB5-4225-A857-E83889312C70}" srcOrd="0" destOrd="0" parTransId="{2AD17E6A-8461-4733-9D14-A4446F421765}" sibTransId="{1C75C48A-2947-413A-82D4-18E9DD930D6C}"/>
    <dgm:cxn modelId="{7D323808-3ABA-4D6E-B88A-7BD2A0B3B20E}" type="presOf" srcId="{2388BB38-CBC1-45D6-99C6-A187A73FC5A9}" destId="{99053638-7F81-4573-AA01-DE7FFFFC8EFE}" srcOrd="0" destOrd="0" presId="urn:microsoft.com/office/officeart/2008/layout/HalfCircleOrganizationChart"/>
    <dgm:cxn modelId="{5C1A6D3B-FBCF-4F8D-A4FC-49F206B56AE2}" type="presOf" srcId="{00ED3E8F-27F6-4CAE-8704-C12BF05C0CAF}" destId="{8E7C502A-18E4-4A67-913C-55593108B813}" srcOrd="0" destOrd="0" presId="urn:microsoft.com/office/officeart/2008/layout/HalfCircleOrganizationChart"/>
    <dgm:cxn modelId="{0C7FFC1F-CB2E-40AA-A0F9-33809FBF79E3}" type="presOf" srcId="{7876D552-B15E-4A5F-9905-11C1999BF44C}" destId="{7711395F-79A5-4DE9-9A6C-83155CCCF695}" srcOrd="1" destOrd="0" presId="urn:microsoft.com/office/officeart/2008/layout/HalfCircleOrganizationChart"/>
    <dgm:cxn modelId="{3EDC7751-0FB4-4C14-BEC9-57B85CE73380}" type="presOf" srcId="{6C2EC362-1659-4BBD-B0F7-FDECEE377372}" destId="{6E480319-6BB9-49C6-BFD9-37A8146222B7}" srcOrd="0" destOrd="0" presId="urn:microsoft.com/office/officeart/2008/layout/HalfCircleOrganizationChart"/>
    <dgm:cxn modelId="{D4364D88-E187-4168-893C-B02ABC24546B}" type="presOf" srcId="{1564BDC2-361F-4B7D-8478-E7FFBD8088A2}" destId="{8E5864EC-96C9-4011-BFBC-E15CB5B818C3}" srcOrd="0" destOrd="0" presId="urn:microsoft.com/office/officeart/2008/layout/HalfCircleOrganizationChart"/>
    <dgm:cxn modelId="{D8663695-6D7A-497D-A5EB-E096B02FD109}" srcId="{F6990365-EF06-4965-AEE7-A96757A1D10F}" destId="{6C2EC362-1659-4BBD-B0F7-FDECEE377372}" srcOrd="1" destOrd="0" parTransId="{F217D960-6616-4E41-81EE-DD18C09F5F7E}" sibTransId="{84716A95-BEB8-4A33-9071-A6D8CBAA5FFE}"/>
    <dgm:cxn modelId="{8C93C5B1-A358-43A7-8A95-3C0C72D78FB5}" srcId="{F6990365-EF06-4965-AEE7-A96757A1D10F}" destId="{2BE90F02-81B0-4C57-B1B5-3C3D1B966BE6}" srcOrd="2" destOrd="0" parTransId="{1564BDC2-361F-4B7D-8478-E7FFBD8088A2}" sibTransId="{ECBAFDC6-281B-4690-9745-8E030338DC11}"/>
    <dgm:cxn modelId="{A76D0409-C86F-4855-8310-06FB17034B1E}" type="presParOf" srcId="{37D96C63-B749-40DF-93E1-F03D7AFD6ED6}" destId="{9398339E-3328-4B9E-81FA-9540ABF8BD89}" srcOrd="0" destOrd="0" presId="urn:microsoft.com/office/officeart/2008/layout/HalfCircleOrganizationChart"/>
    <dgm:cxn modelId="{639CFA90-B692-4EC3-B6F3-729ADEE01FCD}" type="presParOf" srcId="{9398339E-3328-4B9E-81FA-9540ABF8BD89}" destId="{97CF88FB-CBCF-4C04-B0DF-882822BD1825}" srcOrd="0" destOrd="0" presId="urn:microsoft.com/office/officeart/2008/layout/HalfCircleOrganizationChart"/>
    <dgm:cxn modelId="{CE00C0BE-24EE-4798-9EBB-CBEB9DDC1C33}" type="presParOf" srcId="{97CF88FB-CBCF-4C04-B0DF-882822BD1825}" destId="{5937C0A7-0DEA-4E71-9951-C51D60116E78}" srcOrd="0" destOrd="0" presId="urn:microsoft.com/office/officeart/2008/layout/HalfCircleOrganizationChart"/>
    <dgm:cxn modelId="{99B51C05-42F3-4C27-BAA9-5E26A04D5D9E}" type="presParOf" srcId="{97CF88FB-CBCF-4C04-B0DF-882822BD1825}" destId="{855A0576-4B08-42F2-B605-DF3466CA9A50}" srcOrd="1" destOrd="0" presId="urn:microsoft.com/office/officeart/2008/layout/HalfCircleOrganizationChart"/>
    <dgm:cxn modelId="{A430FA03-14E4-4B69-83CB-C3332582267F}" type="presParOf" srcId="{97CF88FB-CBCF-4C04-B0DF-882822BD1825}" destId="{A1297395-7A5C-49B9-81E9-6AB0C601D9AC}" srcOrd="2" destOrd="0" presId="urn:microsoft.com/office/officeart/2008/layout/HalfCircleOrganizationChart"/>
    <dgm:cxn modelId="{9870CA94-19DE-40D9-BE05-4F82A81459A9}" type="presParOf" srcId="{97CF88FB-CBCF-4C04-B0DF-882822BD1825}" destId="{7711395F-79A5-4DE9-9A6C-83155CCCF695}" srcOrd="3" destOrd="0" presId="urn:microsoft.com/office/officeart/2008/layout/HalfCircleOrganizationChart"/>
    <dgm:cxn modelId="{358D0E0F-541A-479E-829A-4729CE06AB99}" type="presParOf" srcId="{9398339E-3328-4B9E-81FA-9540ABF8BD89}" destId="{299257EC-CE15-40EA-924B-BDD9ED10865D}" srcOrd="1" destOrd="0" presId="urn:microsoft.com/office/officeart/2008/layout/HalfCircleOrganizationChart"/>
    <dgm:cxn modelId="{D9441524-25AA-45ED-8F45-74E51D856F96}" type="presParOf" srcId="{299257EC-CE15-40EA-924B-BDD9ED10865D}" destId="{99053638-7F81-4573-AA01-DE7FFFFC8EFE}" srcOrd="0" destOrd="0" presId="urn:microsoft.com/office/officeart/2008/layout/HalfCircleOrganizationChart"/>
    <dgm:cxn modelId="{98DEE07D-E0D0-4666-945A-B85E203C8647}" type="presParOf" srcId="{299257EC-CE15-40EA-924B-BDD9ED10865D}" destId="{BDFF7E0F-CDFE-4BE3-995F-E139B6D5C59E}" srcOrd="1" destOrd="0" presId="urn:microsoft.com/office/officeart/2008/layout/HalfCircleOrganizationChart"/>
    <dgm:cxn modelId="{A0AF6C9A-850D-48E0-96FF-7CD599A0AFDB}" type="presParOf" srcId="{BDFF7E0F-CDFE-4BE3-995F-E139B6D5C59E}" destId="{CDB55CF2-BFFD-4F64-901B-2DCAE4D969C4}" srcOrd="0" destOrd="0" presId="urn:microsoft.com/office/officeart/2008/layout/HalfCircleOrganizationChart"/>
    <dgm:cxn modelId="{D8CC4EEE-9DD7-46CC-8B81-3FD8763061C8}" type="presParOf" srcId="{CDB55CF2-BFFD-4F64-901B-2DCAE4D969C4}" destId="{093FA125-9A95-4534-943E-E4DDAC2DB3EE}" srcOrd="0" destOrd="0" presId="urn:microsoft.com/office/officeart/2008/layout/HalfCircleOrganizationChart"/>
    <dgm:cxn modelId="{91AD9097-7D67-4A25-942F-B7A638DD8B96}" type="presParOf" srcId="{CDB55CF2-BFFD-4F64-901B-2DCAE4D969C4}" destId="{7BCE758A-FDFF-480A-AAAE-65A96A9FCE08}" srcOrd="1" destOrd="0" presId="urn:microsoft.com/office/officeart/2008/layout/HalfCircleOrganizationChart"/>
    <dgm:cxn modelId="{D2DCE3AC-EDB6-4823-9FF6-CDA72389003D}" type="presParOf" srcId="{CDB55CF2-BFFD-4F64-901B-2DCAE4D969C4}" destId="{1A13E110-C012-4931-9301-0C279D6F707F}" srcOrd="2" destOrd="0" presId="urn:microsoft.com/office/officeart/2008/layout/HalfCircleOrganizationChart"/>
    <dgm:cxn modelId="{FD5D47A0-DF0F-4BD6-936A-B0106FB912F2}" type="presParOf" srcId="{CDB55CF2-BFFD-4F64-901B-2DCAE4D969C4}" destId="{2C26A826-A305-40EF-9243-47DE736CEA44}" srcOrd="3" destOrd="0" presId="urn:microsoft.com/office/officeart/2008/layout/HalfCircleOrganizationChart"/>
    <dgm:cxn modelId="{C1BDFE6B-F710-4297-8699-0B2EB187D197}" type="presParOf" srcId="{BDFF7E0F-CDFE-4BE3-995F-E139B6D5C59E}" destId="{33D6B8C0-0033-4A27-B1D7-8F98DC8E0D21}" srcOrd="1" destOrd="0" presId="urn:microsoft.com/office/officeart/2008/layout/HalfCircleOrganizationChart"/>
    <dgm:cxn modelId="{8AC9C957-0391-41EF-A5DB-E02E7C180FFA}" type="presParOf" srcId="{33D6B8C0-0033-4A27-B1D7-8F98DC8E0D21}" destId="{2872D64D-545A-4D16-8ED8-D8B944690E80}" srcOrd="0" destOrd="0" presId="urn:microsoft.com/office/officeart/2008/layout/HalfCircleOrganizationChart"/>
    <dgm:cxn modelId="{017CA1D9-D330-44CE-BFDE-C9D8BB2CB749}" type="presParOf" srcId="{33D6B8C0-0033-4A27-B1D7-8F98DC8E0D21}" destId="{55FBE1F4-8223-45C1-9ED3-2D257E503577}" srcOrd="1" destOrd="0" presId="urn:microsoft.com/office/officeart/2008/layout/HalfCircleOrganizationChart"/>
    <dgm:cxn modelId="{1975B4CB-0061-44BE-B6E2-AD19B2D65A86}" type="presParOf" srcId="{55FBE1F4-8223-45C1-9ED3-2D257E503577}" destId="{30AFF73B-0453-4C17-8B1E-5603CD93F979}" srcOrd="0" destOrd="0" presId="urn:microsoft.com/office/officeart/2008/layout/HalfCircleOrganizationChart"/>
    <dgm:cxn modelId="{DF137EC4-E139-452D-A35F-3B0C0C1C412B}" type="presParOf" srcId="{30AFF73B-0453-4C17-8B1E-5603CD93F979}" destId="{13BBB5AD-A7DA-4E4D-9A22-FFA1DF70C610}" srcOrd="0" destOrd="0" presId="urn:microsoft.com/office/officeart/2008/layout/HalfCircleOrganizationChart"/>
    <dgm:cxn modelId="{98184C3A-315D-4EEF-B2A9-73FA4C34BA94}" type="presParOf" srcId="{30AFF73B-0453-4C17-8B1E-5603CD93F979}" destId="{8217D895-FC58-40F6-B15E-00F3CFE56B6A}" srcOrd="1" destOrd="0" presId="urn:microsoft.com/office/officeart/2008/layout/HalfCircleOrganizationChart"/>
    <dgm:cxn modelId="{2BAF7B5B-3984-4F5D-AFB6-0F150E632D57}" type="presParOf" srcId="{30AFF73B-0453-4C17-8B1E-5603CD93F979}" destId="{03568CFE-0EC8-4057-8414-BEA58B64C4B1}" srcOrd="2" destOrd="0" presId="urn:microsoft.com/office/officeart/2008/layout/HalfCircleOrganizationChart"/>
    <dgm:cxn modelId="{88A2B789-46EC-4D92-8579-B01AC4E8A07B}" type="presParOf" srcId="{30AFF73B-0453-4C17-8B1E-5603CD93F979}" destId="{F10631D8-0DD4-4A7F-A73B-358E665D53EF}" srcOrd="3" destOrd="0" presId="urn:microsoft.com/office/officeart/2008/layout/HalfCircleOrganizationChart"/>
    <dgm:cxn modelId="{78CF0C0D-9585-43A8-A9F0-E7E878F740AB}" type="presParOf" srcId="{55FBE1F4-8223-45C1-9ED3-2D257E503577}" destId="{48F6EE5D-81E7-453A-984F-0DC35E8A9816}" srcOrd="1" destOrd="0" presId="urn:microsoft.com/office/officeart/2008/layout/HalfCircleOrganizationChart"/>
    <dgm:cxn modelId="{2C0E5A7D-6E61-4EC3-BED4-F917C032D7AC}" type="presParOf" srcId="{55FBE1F4-8223-45C1-9ED3-2D257E503577}" destId="{AD9DDAD1-7B05-4AFA-8BC8-87A4D9B43AE1}" srcOrd="2" destOrd="0" presId="urn:microsoft.com/office/officeart/2008/layout/HalfCircleOrganizationChart"/>
    <dgm:cxn modelId="{FE24C9D3-75EA-4E20-8022-2D40C5B3BD84}" type="presParOf" srcId="{BDFF7E0F-CDFE-4BE3-995F-E139B6D5C59E}" destId="{6C03624D-2C10-414D-AEC3-A6805B6C06C7}" srcOrd="2" destOrd="0" presId="urn:microsoft.com/office/officeart/2008/layout/HalfCircleOrganizationChart"/>
    <dgm:cxn modelId="{A0C55C3B-476E-40B0-A7A8-B561B8DA2BD5}" type="presParOf" srcId="{299257EC-CE15-40EA-924B-BDD9ED10865D}" destId="{D65447DA-8B1F-450A-A559-1D0D85624D2F}" srcOrd="2" destOrd="0" presId="urn:microsoft.com/office/officeart/2008/layout/HalfCircleOrganizationChart"/>
    <dgm:cxn modelId="{0884B6B9-E1E2-4EA3-B84B-12490EDB800C}" type="presParOf" srcId="{299257EC-CE15-40EA-924B-BDD9ED10865D}" destId="{107E29D8-FACF-4A29-A573-E502F8409E5C}" srcOrd="3" destOrd="0" presId="urn:microsoft.com/office/officeart/2008/layout/HalfCircleOrganizationChart"/>
    <dgm:cxn modelId="{1C2CB340-D717-478E-961E-3EB16BA93B29}" type="presParOf" srcId="{107E29D8-FACF-4A29-A573-E502F8409E5C}" destId="{F1B52795-5068-4DDE-9E43-BB4B0A85C115}" srcOrd="0" destOrd="0" presId="urn:microsoft.com/office/officeart/2008/layout/HalfCircleOrganizationChart"/>
    <dgm:cxn modelId="{564BDC93-E9B3-4BDC-AD2F-2E3848D7B0DC}" type="presParOf" srcId="{F1B52795-5068-4DDE-9E43-BB4B0A85C115}" destId="{474AC0E2-F260-4F94-BFD1-20474456235F}" srcOrd="0" destOrd="0" presId="urn:microsoft.com/office/officeart/2008/layout/HalfCircleOrganizationChart"/>
    <dgm:cxn modelId="{757E0F22-61BF-4BD2-B02B-66449970DF08}" type="presParOf" srcId="{F1B52795-5068-4DDE-9E43-BB4B0A85C115}" destId="{58AB9D16-8BB5-42B9-B212-FFE38A8A0794}" srcOrd="1" destOrd="0" presId="urn:microsoft.com/office/officeart/2008/layout/HalfCircleOrganizationChart"/>
    <dgm:cxn modelId="{70987033-B934-45B5-BB71-27FC4FB42588}" type="presParOf" srcId="{F1B52795-5068-4DDE-9E43-BB4B0A85C115}" destId="{5322DF82-A473-4DD4-8A6E-9410A237BD9B}" srcOrd="2" destOrd="0" presId="urn:microsoft.com/office/officeart/2008/layout/HalfCircleOrganizationChart"/>
    <dgm:cxn modelId="{0B97C8C9-C0BF-4794-A8A2-040790748FCE}" type="presParOf" srcId="{F1B52795-5068-4DDE-9E43-BB4B0A85C115}" destId="{E2A631F3-67D1-4990-865B-6DAC4E4F01A9}" srcOrd="3" destOrd="0" presId="urn:microsoft.com/office/officeart/2008/layout/HalfCircleOrganizationChart"/>
    <dgm:cxn modelId="{83A5DF28-CDCB-4A40-80F5-602034BF50E8}" type="presParOf" srcId="{107E29D8-FACF-4A29-A573-E502F8409E5C}" destId="{0FA16CD5-930D-4B0F-AC05-7CA5EBEA20C8}" srcOrd="1" destOrd="0" presId="urn:microsoft.com/office/officeart/2008/layout/HalfCircleOrganizationChart"/>
    <dgm:cxn modelId="{C89EC211-444B-483D-9773-9CDECF7ABEB2}" type="presParOf" srcId="{0FA16CD5-930D-4B0F-AC05-7CA5EBEA20C8}" destId="{8E7C502A-18E4-4A67-913C-55593108B813}" srcOrd="0" destOrd="0" presId="urn:microsoft.com/office/officeart/2008/layout/HalfCircleOrganizationChart"/>
    <dgm:cxn modelId="{45E48C26-3DBA-49E7-B91F-8FC986600764}" type="presParOf" srcId="{0FA16CD5-930D-4B0F-AC05-7CA5EBEA20C8}" destId="{5B007CAE-BC14-4C52-A4CC-B82E41779324}" srcOrd="1" destOrd="0" presId="urn:microsoft.com/office/officeart/2008/layout/HalfCircleOrganizationChart"/>
    <dgm:cxn modelId="{7E09ADE4-451D-44E4-8114-B5BA10DBCD7E}" type="presParOf" srcId="{5B007CAE-BC14-4C52-A4CC-B82E41779324}" destId="{EB4E9762-49CF-4BE3-AEF7-61F9306DD151}" srcOrd="0" destOrd="0" presId="urn:microsoft.com/office/officeart/2008/layout/HalfCircleOrganizationChart"/>
    <dgm:cxn modelId="{46B48138-B9DF-4BA7-BA84-91D7879C444F}" type="presParOf" srcId="{EB4E9762-49CF-4BE3-AEF7-61F9306DD151}" destId="{86900EB1-AB7C-4C75-8BFF-C04646FBAE33}" srcOrd="0" destOrd="0" presId="urn:microsoft.com/office/officeart/2008/layout/HalfCircleOrganizationChart"/>
    <dgm:cxn modelId="{DFC9EF00-D185-4EA7-A76B-90027CC6B286}" type="presParOf" srcId="{EB4E9762-49CF-4BE3-AEF7-61F9306DD151}" destId="{6A086019-0178-4B5F-BD37-94B2A94F2DCF}" srcOrd="1" destOrd="0" presId="urn:microsoft.com/office/officeart/2008/layout/HalfCircleOrganizationChart"/>
    <dgm:cxn modelId="{72B079D1-6557-462E-B5E7-0CB4516E91F3}" type="presParOf" srcId="{EB4E9762-49CF-4BE3-AEF7-61F9306DD151}" destId="{24E71147-23F3-4A17-97EA-E63B6273E3F1}" srcOrd="2" destOrd="0" presId="urn:microsoft.com/office/officeart/2008/layout/HalfCircleOrganizationChart"/>
    <dgm:cxn modelId="{7FCE174D-2FF1-41E2-9E31-105CA06900D2}" type="presParOf" srcId="{EB4E9762-49CF-4BE3-AEF7-61F9306DD151}" destId="{EF01AA04-4833-4FB7-9796-A9722164FFA3}" srcOrd="3" destOrd="0" presId="urn:microsoft.com/office/officeart/2008/layout/HalfCircleOrganizationChart"/>
    <dgm:cxn modelId="{C1A4CA73-30C2-4CA1-9040-5CA71457FE28}" type="presParOf" srcId="{5B007CAE-BC14-4C52-A4CC-B82E41779324}" destId="{5F8DAACA-D2B9-460E-A150-4842D93E9A10}" srcOrd="1" destOrd="0" presId="urn:microsoft.com/office/officeart/2008/layout/HalfCircleOrganizationChart"/>
    <dgm:cxn modelId="{461397F1-3552-4458-9A4F-F056F11EC3F1}" type="presParOf" srcId="{5B007CAE-BC14-4C52-A4CC-B82E41779324}" destId="{98E04413-0BBA-423F-B012-C293EB9D0953}" srcOrd="2" destOrd="0" presId="urn:microsoft.com/office/officeart/2008/layout/HalfCircleOrganizationChart"/>
    <dgm:cxn modelId="{931DF9BF-D64F-47B9-B41E-A08BA4E78BD4}" type="presParOf" srcId="{0FA16CD5-930D-4B0F-AC05-7CA5EBEA20C8}" destId="{BF2DC97B-103E-4EDE-94B0-2EBF05217FCE}" srcOrd="2" destOrd="0" presId="urn:microsoft.com/office/officeart/2008/layout/HalfCircleOrganizationChart"/>
    <dgm:cxn modelId="{39BD0F84-07EB-49FB-BCB3-9698FB62E87F}" type="presParOf" srcId="{0FA16CD5-930D-4B0F-AC05-7CA5EBEA20C8}" destId="{5EBC79E9-0B20-415A-B308-C9ED65CAE3F7}" srcOrd="3" destOrd="0" presId="urn:microsoft.com/office/officeart/2008/layout/HalfCircleOrganizationChart"/>
    <dgm:cxn modelId="{30D1FBB6-6DE3-4366-A051-E5AB0DCF7615}" type="presParOf" srcId="{5EBC79E9-0B20-415A-B308-C9ED65CAE3F7}" destId="{75FEF5FE-82F8-4953-BFC1-CA6912CD358F}" srcOrd="0" destOrd="0" presId="urn:microsoft.com/office/officeart/2008/layout/HalfCircleOrganizationChart"/>
    <dgm:cxn modelId="{1AC83175-37B6-4AFB-9033-D8B3BF16A75B}" type="presParOf" srcId="{75FEF5FE-82F8-4953-BFC1-CA6912CD358F}" destId="{6E480319-6BB9-49C6-BFD9-37A8146222B7}" srcOrd="0" destOrd="0" presId="urn:microsoft.com/office/officeart/2008/layout/HalfCircleOrganizationChart"/>
    <dgm:cxn modelId="{F159E897-8D69-4FFD-8EAA-123BB6F25B72}" type="presParOf" srcId="{75FEF5FE-82F8-4953-BFC1-CA6912CD358F}" destId="{2C6A2F64-3DC7-46F4-B352-32C1135ED9DD}" srcOrd="1" destOrd="0" presId="urn:microsoft.com/office/officeart/2008/layout/HalfCircleOrganizationChart"/>
    <dgm:cxn modelId="{4A59E690-7E99-4730-B385-504773204C03}" type="presParOf" srcId="{75FEF5FE-82F8-4953-BFC1-CA6912CD358F}" destId="{04AD2770-1DF5-42FF-AB59-78C1C780388B}" srcOrd="2" destOrd="0" presId="urn:microsoft.com/office/officeart/2008/layout/HalfCircleOrganizationChart"/>
    <dgm:cxn modelId="{94928242-2A27-4348-B648-653C4F7C555B}" type="presParOf" srcId="{75FEF5FE-82F8-4953-BFC1-CA6912CD358F}" destId="{61D447C3-B274-45B1-A299-69D541748D41}" srcOrd="3" destOrd="0" presId="urn:microsoft.com/office/officeart/2008/layout/HalfCircleOrganizationChart"/>
    <dgm:cxn modelId="{E2DC804F-1FD5-4766-B078-0A593B835DDD}" type="presParOf" srcId="{5EBC79E9-0B20-415A-B308-C9ED65CAE3F7}" destId="{84954F22-EB93-45D7-813C-98BEF7C8726A}" srcOrd="1" destOrd="0" presId="urn:microsoft.com/office/officeart/2008/layout/HalfCircleOrganizationChart"/>
    <dgm:cxn modelId="{44A0F0C2-1CD0-4D7B-9043-DEFD89FE7FCE}" type="presParOf" srcId="{5EBC79E9-0B20-415A-B308-C9ED65CAE3F7}" destId="{02FD741C-9F4F-486B-8BEA-FB3C797EFC5D}" srcOrd="2" destOrd="0" presId="urn:microsoft.com/office/officeart/2008/layout/HalfCircleOrganizationChart"/>
    <dgm:cxn modelId="{9BEC2400-7E90-4CF4-A21A-F8A01EB9D640}" type="presParOf" srcId="{0FA16CD5-930D-4B0F-AC05-7CA5EBEA20C8}" destId="{8E5864EC-96C9-4011-BFBC-E15CB5B818C3}" srcOrd="4" destOrd="0" presId="urn:microsoft.com/office/officeart/2008/layout/HalfCircleOrganizationChart"/>
    <dgm:cxn modelId="{81431BB9-1E60-4A8D-8165-D097D117B8D0}" type="presParOf" srcId="{0FA16CD5-930D-4B0F-AC05-7CA5EBEA20C8}" destId="{B9362DF5-531A-4804-BD4C-6F0DFB297C07}" srcOrd="5" destOrd="0" presId="urn:microsoft.com/office/officeart/2008/layout/HalfCircleOrganizationChart"/>
    <dgm:cxn modelId="{7B463B9A-0C37-468B-B319-969A4F718596}" type="presParOf" srcId="{B9362DF5-531A-4804-BD4C-6F0DFB297C07}" destId="{5BF335AC-6D4A-466C-8335-B36413438603}" srcOrd="0" destOrd="0" presId="urn:microsoft.com/office/officeart/2008/layout/HalfCircleOrganizationChart"/>
    <dgm:cxn modelId="{145E12B9-A333-4D4B-AE68-E7172F16463F}" type="presParOf" srcId="{5BF335AC-6D4A-466C-8335-B36413438603}" destId="{0F2A5642-E39F-4659-8A41-EF0F5CEBA4B4}" srcOrd="0" destOrd="0" presId="urn:microsoft.com/office/officeart/2008/layout/HalfCircleOrganizationChart"/>
    <dgm:cxn modelId="{F0F093BA-BBBD-4F56-AA31-897807E4744F}" type="presParOf" srcId="{5BF335AC-6D4A-466C-8335-B36413438603}" destId="{3FE533AB-023B-470D-8AB1-5BD077F96916}" srcOrd="1" destOrd="0" presId="urn:microsoft.com/office/officeart/2008/layout/HalfCircleOrganizationChart"/>
    <dgm:cxn modelId="{5FDF0BB2-CBD9-48D2-A174-BD888356480D}" type="presParOf" srcId="{5BF335AC-6D4A-466C-8335-B36413438603}" destId="{AE4BC141-233B-40F2-B1A9-D47390BBFEA0}" srcOrd="2" destOrd="0" presId="urn:microsoft.com/office/officeart/2008/layout/HalfCircleOrganizationChart"/>
    <dgm:cxn modelId="{48B95B02-043A-40CA-8E05-CB2C49E87E45}" type="presParOf" srcId="{5BF335AC-6D4A-466C-8335-B36413438603}" destId="{F992EEEC-9859-4E32-A173-71DF0BB99B6E}" srcOrd="3" destOrd="0" presId="urn:microsoft.com/office/officeart/2008/layout/HalfCircleOrganizationChart"/>
    <dgm:cxn modelId="{D1F0B6BF-0CD9-443B-B059-E7E5ABE62A9B}" type="presParOf" srcId="{B9362DF5-531A-4804-BD4C-6F0DFB297C07}" destId="{B78D4C13-8CD0-4D74-A57E-E9C4A672D5A6}" srcOrd="1" destOrd="0" presId="urn:microsoft.com/office/officeart/2008/layout/HalfCircleOrganizationChart"/>
    <dgm:cxn modelId="{4CAB40AB-B30E-448D-872F-3ADA8C5E3A91}" type="presParOf" srcId="{B9362DF5-531A-4804-BD4C-6F0DFB297C07}" destId="{9A3CABA7-2E14-43CB-8517-85B60E494B14}" srcOrd="2" destOrd="0" presId="urn:microsoft.com/office/officeart/2008/layout/HalfCircleOrganizationChart"/>
    <dgm:cxn modelId="{7EF096CF-2110-4494-A3E0-72E6930C1A65}" type="presParOf" srcId="{107E29D8-FACF-4A29-A573-E502F8409E5C}" destId="{92B3CD5A-B1A3-4F4B-84AF-E9CA19CBCA70}" srcOrd="2" destOrd="0" presId="urn:microsoft.com/office/officeart/2008/layout/HalfCircleOrganizationChart"/>
    <dgm:cxn modelId="{DF004F3F-3990-42C5-9B66-B1D8FABD887E}" type="presParOf" srcId="{9398339E-3328-4B9E-81FA-9540ABF8BD89}" destId="{76D2D8BE-CB66-416F-A1A8-95949643AA3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73EE8-A718-4583-8859-49563B86DB55}">
      <dsp:nvSpPr>
        <dsp:cNvPr id="0" name=""/>
        <dsp:cNvSpPr/>
      </dsp:nvSpPr>
      <dsp:spPr>
        <a:xfrm>
          <a:off x="413528" y="0"/>
          <a:ext cx="1740899" cy="174089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807" tIns="35560" rIns="95807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Před</a:t>
          </a:r>
          <a:endParaRPr lang="cs-CZ" sz="2800" kern="1200" dirty="0"/>
        </a:p>
      </dsp:txBody>
      <dsp:txXfrm>
        <a:off x="668477" y="254949"/>
        <a:ext cx="1231001" cy="1231001"/>
      </dsp:txXfrm>
    </dsp:sp>
    <dsp:sp modelId="{DB936E68-8907-409F-872C-49DCB51485C4}">
      <dsp:nvSpPr>
        <dsp:cNvPr id="0" name=""/>
        <dsp:cNvSpPr/>
      </dsp:nvSpPr>
      <dsp:spPr>
        <a:xfrm>
          <a:off x="1806248" y="0"/>
          <a:ext cx="1740899" cy="1740899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807" tIns="35560" rIns="95807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Během</a:t>
          </a:r>
          <a:endParaRPr lang="cs-CZ" sz="2800" kern="1200" dirty="0"/>
        </a:p>
      </dsp:txBody>
      <dsp:txXfrm>
        <a:off x="2061197" y="254949"/>
        <a:ext cx="1231001" cy="1231001"/>
      </dsp:txXfrm>
    </dsp:sp>
    <dsp:sp modelId="{02A7F232-01CB-488C-9A0D-BF8E868BF43C}">
      <dsp:nvSpPr>
        <dsp:cNvPr id="0" name=""/>
        <dsp:cNvSpPr/>
      </dsp:nvSpPr>
      <dsp:spPr>
        <a:xfrm>
          <a:off x="3198967" y="0"/>
          <a:ext cx="1740899" cy="1740899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807" tIns="35560" rIns="95807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Po</a:t>
          </a:r>
          <a:endParaRPr lang="cs-CZ" sz="2800" kern="1200" dirty="0"/>
        </a:p>
      </dsp:txBody>
      <dsp:txXfrm>
        <a:off x="3453916" y="254949"/>
        <a:ext cx="1231001" cy="12310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3E58E-B134-4BDE-9CEC-669789238CB4}">
      <dsp:nvSpPr>
        <dsp:cNvPr id="0" name=""/>
        <dsp:cNvSpPr/>
      </dsp:nvSpPr>
      <dsp:spPr>
        <a:xfrm>
          <a:off x="3577595" y="3858695"/>
          <a:ext cx="1466293" cy="956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278"/>
              </a:lnTo>
              <a:lnTo>
                <a:pt x="1466293" y="9562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95A81-A6E6-47B7-9CF9-4EDD83FD96CD}">
      <dsp:nvSpPr>
        <dsp:cNvPr id="0" name=""/>
        <dsp:cNvSpPr/>
      </dsp:nvSpPr>
      <dsp:spPr>
        <a:xfrm>
          <a:off x="3531875" y="1595503"/>
          <a:ext cx="91440" cy="669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93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12158-A132-48BF-8716-C8514BC38FE7}">
      <dsp:nvSpPr>
        <dsp:cNvPr id="0" name=""/>
        <dsp:cNvSpPr/>
      </dsp:nvSpPr>
      <dsp:spPr>
        <a:xfrm>
          <a:off x="2780696" y="1706"/>
          <a:ext cx="1593796" cy="159379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AA19E-F29D-4737-B35A-3D3F6292140E}">
      <dsp:nvSpPr>
        <dsp:cNvPr id="0" name=""/>
        <dsp:cNvSpPr/>
      </dsp:nvSpPr>
      <dsp:spPr>
        <a:xfrm>
          <a:off x="2780696" y="1706"/>
          <a:ext cx="1593796" cy="159379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2842A-0C5D-4B08-AA62-B34D91917B36}">
      <dsp:nvSpPr>
        <dsp:cNvPr id="0" name=""/>
        <dsp:cNvSpPr/>
      </dsp:nvSpPr>
      <dsp:spPr>
        <a:xfrm>
          <a:off x="1983798" y="288590"/>
          <a:ext cx="3187593" cy="10200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Akceptační dopis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„</a:t>
          </a:r>
          <a:r>
            <a:rPr lang="cs-CZ" sz="2600" kern="1200" dirty="0" err="1" smtClean="0"/>
            <a:t>Letter</a:t>
          </a:r>
          <a:r>
            <a:rPr lang="cs-CZ" sz="2600" kern="1200" dirty="0" smtClean="0"/>
            <a:t> </a:t>
          </a:r>
          <a:r>
            <a:rPr lang="cs-CZ" sz="2600" kern="1200" dirty="0" err="1" smtClean="0"/>
            <a:t>of</a:t>
          </a:r>
          <a:r>
            <a:rPr lang="cs-CZ" sz="2600" kern="1200" dirty="0" smtClean="0"/>
            <a:t> </a:t>
          </a:r>
          <a:r>
            <a:rPr lang="cs-CZ" sz="2600" kern="1200" dirty="0" err="1" smtClean="0"/>
            <a:t>Acceptance</a:t>
          </a:r>
          <a:r>
            <a:rPr lang="cs-CZ" sz="2600" kern="1200" dirty="0" smtClean="0"/>
            <a:t>“</a:t>
          </a:r>
          <a:endParaRPr lang="cs-CZ" sz="2600" kern="1200" dirty="0"/>
        </a:p>
      </dsp:txBody>
      <dsp:txXfrm>
        <a:off x="1983798" y="288590"/>
        <a:ext cx="3187593" cy="1020030"/>
      </dsp:txXfrm>
    </dsp:sp>
    <dsp:sp modelId="{63DC791F-795A-4AD9-81AD-6E4BDE17E184}">
      <dsp:nvSpPr>
        <dsp:cNvPr id="0" name=""/>
        <dsp:cNvSpPr/>
      </dsp:nvSpPr>
      <dsp:spPr>
        <a:xfrm>
          <a:off x="2780696" y="2264898"/>
          <a:ext cx="1593796" cy="159379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8BAAD-58E2-4ADB-92D7-D6710C988EBD}">
      <dsp:nvSpPr>
        <dsp:cNvPr id="0" name=""/>
        <dsp:cNvSpPr/>
      </dsp:nvSpPr>
      <dsp:spPr>
        <a:xfrm>
          <a:off x="2780696" y="2264898"/>
          <a:ext cx="1593796" cy="159379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B36C2-7689-411A-8EFF-6BDA3962B919}">
      <dsp:nvSpPr>
        <dsp:cNvPr id="0" name=""/>
        <dsp:cNvSpPr/>
      </dsp:nvSpPr>
      <dsp:spPr>
        <a:xfrm>
          <a:off x="1983798" y="2551781"/>
          <a:ext cx="3187593" cy="10200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Vydává zahraniční univerzita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i="1" kern="1200" dirty="0" smtClean="0"/>
            <a:t>Automaticky / na žádost studenta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i="1" kern="1200" dirty="0" smtClean="0"/>
            <a:t>(vlastní formát) </a:t>
          </a:r>
        </a:p>
      </dsp:txBody>
      <dsp:txXfrm>
        <a:off x="1983798" y="2551781"/>
        <a:ext cx="3187593" cy="1020030"/>
      </dsp:txXfrm>
    </dsp:sp>
    <dsp:sp modelId="{262647CA-FEAE-4ADB-A45B-12F799A3F16F}">
      <dsp:nvSpPr>
        <dsp:cNvPr id="0" name=""/>
        <dsp:cNvSpPr/>
      </dsp:nvSpPr>
      <dsp:spPr>
        <a:xfrm>
          <a:off x="4852633" y="4528090"/>
          <a:ext cx="1593796" cy="159379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E7D16-CE7B-4DEA-840C-52572728A2F4}">
      <dsp:nvSpPr>
        <dsp:cNvPr id="0" name=""/>
        <dsp:cNvSpPr/>
      </dsp:nvSpPr>
      <dsp:spPr>
        <a:xfrm>
          <a:off x="4852633" y="4528090"/>
          <a:ext cx="1593796" cy="159379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82781-85EA-4DBB-A3B1-C3D0183B07E8}">
      <dsp:nvSpPr>
        <dsp:cNvPr id="0" name=""/>
        <dsp:cNvSpPr/>
      </dsp:nvSpPr>
      <dsp:spPr>
        <a:xfrm>
          <a:off x="4055734" y="4814973"/>
          <a:ext cx="3187593" cy="10200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Poslat dokument na OZV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i="1" kern="1200" dirty="0" smtClean="0"/>
            <a:t>(stačí mailem)</a:t>
          </a:r>
        </a:p>
      </dsp:txBody>
      <dsp:txXfrm>
        <a:off x="4055734" y="4814973"/>
        <a:ext cx="3187593" cy="10200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D493F-39C4-49C3-A84C-285B50FA0869}">
      <dsp:nvSpPr>
        <dsp:cNvPr id="0" name=""/>
        <dsp:cNvSpPr/>
      </dsp:nvSpPr>
      <dsp:spPr>
        <a:xfrm>
          <a:off x="1952345" y="3341447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Do studijního plánu na mobilitu vkládáte </a:t>
          </a:r>
          <a:r>
            <a:rPr lang="cs-CZ" sz="1500" b="1" u="sng" kern="1200" dirty="0" smtClean="0">
              <a:solidFill>
                <a:srgbClr val="FF0000"/>
              </a:solidFill>
            </a:rPr>
            <a:t>POUZE ekvivalentní předměty </a:t>
          </a:r>
          <a:r>
            <a:rPr lang="cs-CZ" sz="1500" kern="1200" dirty="0" smtClean="0"/>
            <a:t>z českého studijního plánu.</a:t>
          </a:r>
          <a:endParaRPr lang="cs-CZ" sz="1500" kern="1200" dirty="0"/>
        </a:p>
      </dsp:txBody>
      <dsp:txXfrm>
        <a:off x="2306774" y="3647026"/>
        <a:ext cx="1575110" cy="1358020"/>
      </dsp:txXfrm>
    </dsp:sp>
    <dsp:sp modelId="{80F41ADD-36EA-411D-BF49-A5334E175690}">
      <dsp:nvSpPr>
        <dsp:cNvPr id="0" name=""/>
        <dsp:cNvSpPr/>
      </dsp:nvSpPr>
      <dsp:spPr>
        <a:xfrm>
          <a:off x="1992632" y="4219110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E6D45-646B-4AE0-8B01-F475CBC8F901}">
      <dsp:nvSpPr>
        <dsp:cNvPr id="0" name=""/>
        <dsp:cNvSpPr/>
      </dsp:nvSpPr>
      <dsp:spPr>
        <a:xfrm>
          <a:off x="0" y="2283761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48168-ABBC-4408-B99D-F287FB4CCEA1}">
      <dsp:nvSpPr>
        <dsp:cNvPr id="0" name=""/>
        <dsp:cNvSpPr/>
      </dsp:nvSpPr>
      <dsp:spPr>
        <a:xfrm>
          <a:off x="1554886" y="3992811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18877-D0BD-458E-865B-352D33401315}">
      <dsp:nvSpPr>
        <dsp:cNvPr id="0" name=""/>
        <dsp:cNvSpPr/>
      </dsp:nvSpPr>
      <dsp:spPr>
        <a:xfrm>
          <a:off x="3898188" y="2260350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 SIS si zapisujete všechny své předměty pro daný semestr dle Karolínky. </a:t>
          </a:r>
          <a:endParaRPr lang="cs-CZ" sz="1500" kern="1200" dirty="0"/>
        </a:p>
      </dsp:txBody>
      <dsp:txXfrm>
        <a:off x="4252617" y="2565929"/>
        <a:ext cx="1575110" cy="1358020"/>
      </dsp:txXfrm>
    </dsp:sp>
    <dsp:sp modelId="{FF5A7579-2268-4FFB-9DD0-4A5097656686}">
      <dsp:nvSpPr>
        <dsp:cNvPr id="0" name=""/>
        <dsp:cNvSpPr/>
      </dsp:nvSpPr>
      <dsp:spPr>
        <a:xfrm>
          <a:off x="5459577" y="3967318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B9FF4-A6ED-46FA-8904-553315E8C4CC}">
      <dsp:nvSpPr>
        <dsp:cNvPr id="0" name=""/>
        <dsp:cNvSpPr/>
      </dsp:nvSpPr>
      <dsp:spPr>
        <a:xfrm>
          <a:off x="5844032" y="3341447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43321-1C7E-4110-8F71-52D8943B2EC9}">
      <dsp:nvSpPr>
        <dsp:cNvPr id="0" name=""/>
        <dsp:cNvSpPr/>
      </dsp:nvSpPr>
      <dsp:spPr>
        <a:xfrm>
          <a:off x="5903366" y="4210799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6F917-74DA-4352-9E18-39542D85077A}">
      <dsp:nvSpPr>
        <dsp:cNvPr id="0" name=""/>
        <dsp:cNvSpPr/>
      </dsp:nvSpPr>
      <dsp:spPr>
        <a:xfrm>
          <a:off x="1952345" y="1183935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Není třeba sestavovat </a:t>
          </a:r>
          <a:r>
            <a:rPr lang="cs-CZ" sz="1400" b="1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individuální studijní plán</a:t>
          </a:r>
          <a:endParaRPr lang="cs-CZ" sz="14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Pouze </a:t>
          </a:r>
          <a:r>
            <a:rPr lang="cs-CZ" sz="1300" b="1" kern="1200" dirty="0" smtClean="0"/>
            <a:t>DOMLUVA S VYUČUJÍCÍMI</a:t>
          </a:r>
          <a:r>
            <a:rPr lang="cs-CZ" sz="1300" kern="1200" dirty="0" smtClean="0"/>
            <a:t> o individuálním plnění jejich předmětů v době mobility.</a:t>
          </a:r>
          <a:endParaRPr lang="cs-CZ" sz="1300" kern="1200" dirty="0"/>
        </a:p>
      </dsp:txBody>
      <dsp:txXfrm>
        <a:off x="2306774" y="1489514"/>
        <a:ext cx="1575110" cy="1358020"/>
      </dsp:txXfrm>
    </dsp:sp>
    <dsp:sp modelId="{41C58629-4957-43AB-B72D-69F311C29241}">
      <dsp:nvSpPr>
        <dsp:cNvPr id="0" name=""/>
        <dsp:cNvSpPr/>
      </dsp:nvSpPr>
      <dsp:spPr>
        <a:xfrm>
          <a:off x="3500729" y="1226596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15EBC-6155-4FF1-B6DD-7A93E70EB0E1}">
      <dsp:nvSpPr>
        <dsp:cNvPr id="0" name=""/>
        <dsp:cNvSpPr/>
      </dsp:nvSpPr>
      <dsp:spPr>
        <a:xfrm>
          <a:off x="3898188" y="108040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C61B5-3207-4764-B9BC-171C4B31DB6E}">
      <dsp:nvSpPr>
        <dsp:cNvPr id="0" name=""/>
        <dsp:cNvSpPr/>
      </dsp:nvSpPr>
      <dsp:spPr>
        <a:xfrm>
          <a:off x="3965651" y="972710"/>
          <a:ext cx="267411" cy="23047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E7133-A631-49C2-83C1-8E23720972E8}">
      <dsp:nvSpPr>
        <dsp:cNvPr id="0" name=""/>
        <dsp:cNvSpPr/>
      </dsp:nvSpPr>
      <dsp:spPr>
        <a:xfrm rot="5400000">
          <a:off x="3527601" y="12591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Mohu mít víc ekvivalentů? </a:t>
          </a:r>
          <a:endParaRPr lang="cs-CZ" sz="1400" kern="1200" dirty="0"/>
        </a:p>
      </dsp:txBody>
      <dsp:txXfrm rot="-5400000">
        <a:off x="3915445" y="301557"/>
        <a:ext cx="1157974" cy="1331005"/>
      </dsp:txXfrm>
    </dsp:sp>
    <dsp:sp modelId="{E548E9F6-BB27-4B13-B344-3F2C814729B3}">
      <dsp:nvSpPr>
        <dsp:cNvPr id="0" name=""/>
        <dsp:cNvSpPr/>
      </dsp:nvSpPr>
      <dsp:spPr>
        <a:xfrm>
          <a:off x="5386625" y="386961"/>
          <a:ext cx="2157968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Ano – je třeba mít všechny uznané </a:t>
          </a:r>
          <a:r>
            <a:rPr lang="cs-CZ" sz="1200" i="1" kern="1200" dirty="0" smtClean="0"/>
            <a:t>(podepsané) </a:t>
          </a:r>
          <a:r>
            <a:rPr lang="cs-CZ" sz="1200" kern="1200" dirty="0" smtClean="0"/>
            <a:t>vyučujícími / garanty těchto předmětů.</a:t>
          </a:r>
          <a:endParaRPr lang="cs-CZ" sz="1200" kern="1200" dirty="0"/>
        </a:p>
      </dsp:txBody>
      <dsp:txXfrm>
        <a:off x="5386625" y="386961"/>
        <a:ext cx="2157968" cy="1160197"/>
      </dsp:txXfrm>
    </dsp:sp>
    <dsp:sp modelId="{46BC5FB8-B5F3-4731-A4ED-14E32B672FB3}">
      <dsp:nvSpPr>
        <dsp:cNvPr id="0" name=""/>
        <dsp:cNvSpPr/>
      </dsp:nvSpPr>
      <dsp:spPr>
        <a:xfrm rot="5400000">
          <a:off x="1710731" y="12591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098575" y="301557"/>
        <a:ext cx="1157974" cy="1331005"/>
      </dsp:txXfrm>
    </dsp:sp>
    <dsp:sp modelId="{BE908668-9038-4A60-B2BA-B8861BEEBC79}">
      <dsp:nvSpPr>
        <dsp:cNvPr id="0" name=""/>
        <dsp:cNvSpPr/>
      </dsp:nvSpPr>
      <dsp:spPr>
        <a:xfrm rot="5400000">
          <a:off x="2585038" y="1758895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2970198"/>
            <a:satOff val="-13705"/>
            <a:lumOff val="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Mohu mít v rámci ekvivalentů i V předmět? </a:t>
          </a:r>
          <a:endParaRPr lang="cs-CZ" sz="1400" kern="1200" dirty="0"/>
        </a:p>
      </dsp:txBody>
      <dsp:txXfrm rot="-5400000">
        <a:off x="2972882" y="1934536"/>
        <a:ext cx="1157974" cy="1331005"/>
      </dsp:txXfrm>
    </dsp:sp>
    <dsp:sp modelId="{3BB6D0BD-AEF6-4AF4-957B-08FA78628029}">
      <dsp:nvSpPr>
        <dsp:cNvPr id="0" name=""/>
        <dsp:cNvSpPr/>
      </dsp:nvSpPr>
      <dsp:spPr>
        <a:xfrm>
          <a:off x="422858" y="2019935"/>
          <a:ext cx="2265010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Ano, ALE pouze v případě, že máte již za ekvivalent min. 1 P /PV. </a:t>
          </a:r>
          <a:endParaRPr lang="cs-CZ" sz="1200" kern="1200" dirty="0"/>
        </a:p>
      </dsp:txBody>
      <dsp:txXfrm>
        <a:off x="422858" y="2019935"/>
        <a:ext cx="2265010" cy="1160197"/>
      </dsp:txXfrm>
    </dsp:sp>
    <dsp:sp modelId="{20FF8CDB-507B-4CA6-8810-1C313A357E60}">
      <dsp:nvSpPr>
        <dsp:cNvPr id="0" name=""/>
        <dsp:cNvSpPr/>
      </dsp:nvSpPr>
      <dsp:spPr>
        <a:xfrm rot="5400000">
          <a:off x="4401908" y="1758895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4789752" y="1934536"/>
        <a:ext cx="1157974" cy="1331005"/>
      </dsp:txXfrm>
    </dsp:sp>
    <dsp:sp modelId="{87ABDB98-6727-4050-9AC3-9F34F28C1331}">
      <dsp:nvSpPr>
        <dsp:cNvPr id="0" name=""/>
        <dsp:cNvSpPr/>
      </dsp:nvSpPr>
      <dsp:spPr>
        <a:xfrm rot="5400000">
          <a:off x="3527601" y="3408503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Jsem student </a:t>
          </a:r>
          <a:r>
            <a:rPr lang="cs-CZ" sz="1400" kern="1200" dirty="0" err="1" smtClean="0"/>
            <a:t>dvouoboru</a:t>
          </a:r>
          <a:r>
            <a:rPr lang="cs-CZ" sz="1400" kern="1200" dirty="0" smtClean="0"/>
            <a:t>, ze které katedry mohu mít ekvivalenty?</a:t>
          </a:r>
          <a:endParaRPr lang="cs-CZ" sz="1400" kern="1200" dirty="0"/>
        </a:p>
      </dsp:txBody>
      <dsp:txXfrm rot="-5400000">
        <a:off x="3915445" y="3584144"/>
        <a:ext cx="1157974" cy="1331005"/>
      </dsp:txXfrm>
    </dsp:sp>
    <dsp:sp modelId="{CDA67399-8126-45AA-A103-DB62FB26305C}">
      <dsp:nvSpPr>
        <dsp:cNvPr id="0" name=""/>
        <dsp:cNvSpPr/>
      </dsp:nvSpPr>
      <dsp:spPr>
        <a:xfrm>
          <a:off x="5386625" y="3669547"/>
          <a:ext cx="2157968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 obou dvou kateder.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ALE!</a:t>
          </a:r>
          <a:r>
            <a:rPr lang="cs-CZ" sz="1200" kern="1200" dirty="0" smtClean="0"/>
            <a:t> Musíte si vybrat min. 1 ekvivalentní P /PV předmět z katedry, za </a:t>
          </a:r>
          <a:r>
            <a:rPr lang="cs-CZ" sz="1200" b="1" i="1" kern="1200" dirty="0" smtClean="0"/>
            <a:t>kterou na mobilitu vyjíždíte</a:t>
          </a:r>
          <a:r>
            <a:rPr lang="cs-CZ" sz="1200" kern="1200" dirty="0" smtClean="0"/>
            <a:t>.</a:t>
          </a:r>
          <a:endParaRPr lang="cs-CZ" sz="1200" kern="1200" dirty="0"/>
        </a:p>
      </dsp:txBody>
      <dsp:txXfrm>
        <a:off x="5386625" y="3669547"/>
        <a:ext cx="2157968" cy="1160197"/>
      </dsp:txXfrm>
    </dsp:sp>
    <dsp:sp modelId="{8A20FE52-5002-4283-A814-F0E854CBA624}">
      <dsp:nvSpPr>
        <dsp:cNvPr id="0" name=""/>
        <dsp:cNvSpPr/>
      </dsp:nvSpPr>
      <dsp:spPr>
        <a:xfrm rot="5400000">
          <a:off x="1710731" y="3408503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7425494"/>
            <a:satOff val="-34263"/>
            <a:lumOff val="1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098575" y="3584144"/>
        <a:ext cx="1157974" cy="1331005"/>
      </dsp:txXfrm>
    </dsp:sp>
    <dsp:sp modelId="{AB36A3F3-40FE-4518-B231-29B5F98DC92A}">
      <dsp:nvSpPr>
        <dsp:cNvPr id="0" name=""/>
        <dsp:cNvSpPr/>
      </dsp:nvSpPr>
      <dsp:spPr>
        <a:xfrm rot="5400000">
          <a:off x="2615686" y="504979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8910593"/>
            <a:satOff val="-41115"/>
            <a:lumOff val="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Mohu svou semestrální mobilitu prodloužit?</a:t>
          </a:r>
          <a:endParaRPr lang="cs-CZ" sz="1400" kern="1200" dirty="0"/>
        </a:p>
      </dsp:txBody>
      <dsp:txXfrm rot="-5400000">
        <a:off x="3003530" y="5225437"/>
        <a:ext cx="1157974" cy="1331005"/>
      </dsp:txXfrm>
    </dsp:sp>
    <dsp:sp modelId="{076C124D-BDE9-4B31-AB02-94BAA7CBD2BA}">
      <dsp:nvSpPr>
        <dsp:cNvPr id="0" name=""/>
        <dsp:cNvSpPr/>
      </dsp:nvSpPr>
      <dsp:spPr>
        <a:xfrm>
          <a:off x="583406" y="5310841"/>
          <a:ext cx="2088356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Ano – ALE! Pouze ze </a:t>
          </a:r>
          <a:r>
            <a:rPr lang="cs-CZ" sz="1200" b="1" kern="1200" dirty="0" smtClean="0"/>
            <a:t>ZS na LS</a:t>
          </a:r>
          <a:r>
            <a:rPr lang="cs-CZ" sz="1200" kern="1200" dirty="0" smtClean="0"/>
            <a:t>.</a:t>
          </a:r>
          <a:endParaRPr lang="cs-CZ" sz="1200" kern="1200" dirty="0"/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Dát vědět </a:t>
          </a:r>
          <a:r>
            <a:rPr lang="cs-CZ" sz="1200" b="1" u="sng" kern="1200" dirty="0" smtClean="0"/>
            <a:t>nejpozději měsíc </a:t>
          </a:r>
          <a:r>
            <a:rPr lang="cs-CZ" sz="1200" kern="1200" dirty="0" smtClean="0"/>
            <a:t>před koncem ZS.</a:t>
          </a:r>
          <a:endParaRPr lang="cs-CZ" sz="1200" kern="1200" dirty="0"/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Odvíjí se od dostupných financí a rozsahu bilaterální smlouvy.</a:t>
          </a:r>
          <a:endParaRPr lang="cs-CZ" sz="1200" kern="1200" dirty="0"/>
        </a:p>
      </dsp:txBody>
      <dsp:txXfrm>
        <a:off x="583406" y="5310841"/>
        <a:ext cx="2088356" cy="1160197"/>
      </dsp:txXfrm>
    </dsp:sp>
    <dsp:sp modelId="{30B41D36-FC61-40B4-B14B-E79B8232459D}">
      <dsp:nvSpPr>
        <dsp:cNvPr id="0" name=""/>
        <dsp:cNvSpPr/>
      </dsp:nvSpPr>
      <dsp:spPr>
        <a:xfrm rot="5400000">
          <a:off x="4432556" y="504979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4820400" y="5225437"/>
        <a:ext cx="1157974" cy="133100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623A8-2F3F-4369-B094-42DDFAD09194}">
      <dsp:nvSpPr>
        <dsp:cNvPr id="0" name=""/>
        <dsp:cNvSpPr/>
      </dsp:nvSpPr>
      <dsp:spPr>
        <a:xfrm>
          <a:off x="2001086" y="993700"/>
          <a:ext cx="2672036" cy="125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Dodání veškeré povinné dokumentace na OZV PedF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i="1" kern="1200" dirty="0" smtClean="0"/>
            <a:t>Studijní plán + </a:t>
          </a:r>
          <a:r>
            <a:rPr lang="cs-CZ" sz="1600" b="1" i="1" kern="1200" dirty="0" err="1" smtClean="0"/>
            <a:t>Learning</a:t>
          </a:r>
          <a:r>
            <a:rPr lang="cs-CZ" sz="1600" b="1" i="1" kern="1200" dirty="0" smtClean="0"/>
            <a:t> </a:t>
          </a:r>
          <a:r>
            <a:rPr lang="cs-CZ" sz="1600" b="1" i="1" kern="1200" dirty="0" err="1" smtClean="0"/>
            <a:t>Agreement</a:t>
          </a:r>
          <a:r>
            <a:rPr lang="cs-CZ" sz="1600" b="1" i="1" kern="1200" dirty="0" smtClean="0"/>
            <a:t> + Akceptační dopis </a:t>
          </a:r>
          <a:endParaRPr lang="cs-CZ" sz="1600" b="1" i="1" kern="1200" dirty="0"/>
        </a:p>
      </dsp:txBody>
      <dsp:txXfrm>
        <a:off x="2001086" y="993700"/>
        <a:ext cx="2672036" cy="1254320"/>
      </dsp:txXfrm>
    </dsp:sp>
    <dsp:sp modelId="{6DC926E1-F348-47A4-ADD9-7307BB221866}">
      <dsp:nvSpPr>
        <dsp:cNvPr id="0" name=""/>
        <dsp:cNvSpPr/>
      </dsp:nvSpPr>
      <dsp:spPr>
        <a:xfrm>
          <a:off x="1774047" y="3286428"/>
          <a:ext cx="3126175" cy="193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OZV vše nahraje do systému </a:t>
          </a:r>
          <a:r>
            <a:rPr lang="cs-CZ" sz="2400" kern="1200" dirty="0" err="1" smtClean="0"/>
            <a:t>Webapps</a:t>
          </a:r>
          <a:r>
            <a:rPr lang="cs-CZ" sz="2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OZV vydá a nahraje do systému </a:t>
          </a:r>
          <a:r>
            <a:rPr lang="cs-CZ" sz="2400" kern="1200" dirty="0" err="1" smtClean="0"/>
            <a:t>Webapps</a:t>
          </a:r>
          <a:r>
            <a:rPr lang="cs-CZ" sz="2400" kern="1200" dirty="0" smtClean="0"/>
            <a:t>  </a:t>
          </a:r>
          <a:r>
            <a:rPr lang="cs-CZ" sz="2400" b="1" i="1" u="none" kern="1200" dirty="0" smtClean="0"/>
            <a:t>„Rozhodnutí o přidělení financí“.</a:t>
          </a:r>
          <a:endParaRPr lang="cs-CZ" sz="2000" i="1" kern="1200" dirty="0" smtClean="0"/>
        </a:p>
      </dsp:txBody>
      <dsp:txXfrm>
        <a:off x="1774047" y="3286428"/>
        <a:ext cx="3126175" cy="1930124"/>
      </dsp:txXfrm>
    </dsp:sp>
    <dsp:sp modelId="{F5532914-5EB2-40B8-8FE5-D2AF6D469DAB}">
      <dsp:nvSpPr>
        <dsp:cNvPr id="0" name=""/>
        <dsp:cNvSpPr/>
      </dsp:nvSpPr>
      <dsp:spPr>
        <a:xfrm>
          <a:off x="1770495" y="800727"/>
          <a:ext cx="248673" cy="2486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4578E-ED94-4CD4-A565-D410BCCBAD2F}">
      <dsp:nvSpPr>
        <dsp:cNvPr id="0" name=""/>
        <dsp:cNvSpPr/>
      </dsp:nvSpPr>
      <dsp:spPr>
        <a:xfrm>
          <a:off x="1944566" y="452585"/>
          <a:ext cx="248673" cy="248673"/>
        </a:xfrm>
        <a:prstGeom prst="ellipse">
          <a:avLst/>
        </a:prstGeom>
        <a:solidFill>
          <a:schemeClr val="accent4">
            <a:hueOff val="577538"/>
            <a:satOff val="-2665"/>
            <a:lumOff val="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243FA-FE5B-4CA8-B6F1-A992F6980DD7}">
      <dsp:nvSpPr>
        <dsp:cNvPr id="0" name=""/>
        <dsp:cNvSpPr/>
      </dsp:nvSpPr>
      <dsp:spPr>
        <a:xfrm>
          <a:off x="2362337" y="522213"/>
          <a:ext cx="390771" cy="390771"/>
        </a:xfrm>
        <a:prstGeom prst="ellipse">
          <a:avLst/>
        </a:prstGeom>
        <a:solidFill>
          <a:schemeClr val="accent4">
            <a:hueOff val="1155077"/>
            <a:satOff val="-5330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A81-6110-4904-B4BA-5FD2EFDF3FA8}">
      <dsp:nvSpPr>
        <dsp:cNvPr id="0" name=""/>
        <dsp:cNvSpPr/>
      </dsp:nvSpPr>
      <dsp:spPr>
        <a:xfrm>
          <a:off x="2710479" y="139256"/>
          <a:ext cx="248673" cy="248673"/>
        </a:xfrm>
        <a:prstGeom prst="ellipse">
          <a:avLst/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143E5-2313-4ED7-BC27-D2BCA51B4380}">
      <dsp:nvSpPr>
        <dsp:cNvPr id="0" name=""/>
        <dsp:cNvSpPr/>
      </dsp:nvSpPr>
      <dsp:spPr>
        <a:xfrm>
          <a:off x="3163064" y="0"/>
          <a:ext cx="248673" cy="248673"/>
        </a:xfrm>
        <a:prstGeom prst="ellipse">
          <a:avLst/>
        </a:prstGeom>
        <a:solidFill>
          <a:schemeClr val="accent4">
            <a:hueOff val="2310154"/>
            <a:satOff val="-10660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F77A6-5EC5-4F66-B8C5-7D0BD9698EA0}">
      <dsp:nvSpPr>
        <dsp:cNvPr id="0" name=""/>
        <dsp:cNvSpPr/>
      </dsp:nvSpPr>
      <dsp:spPr>
        <a:xfrm>
          <a:off x="3720092" y="243699"/>
          <a:ext cx="248673" cy="248673"/>
        </a:xfrm>
        <a:prstGeom prst="ellipse">
          <a:avLst/>
        </a:prstGeom>
        <a:solidFill>
          <a:schemeClr val="accent4">
            <a:hueOff val="2887692"/>
            <a:satOff val="-13324"/>
            <a:lumOff val="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65B80-3BBC-4C4F-9D24-9D6207B743B0}">
      <dsp:nvSpPr>
        <dsp:cNvPr id="0" name=""/>
        <dsp:cNvSpPr/>
      </dsp:nvSpPr>
      <dsp:spPr>
        <a:xfrm>
          <a:off x="4068234" y="417770"/>
          <a:ext cx="390771" cy="390771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700F8-69BA-40EA-9656-3E4BF7040595}">
      <dsp:nvSpPr>
        <dsp:cNvPr id="0" name=""/>
        <dsp:cNvSpPr/>
      </dsp:nvSpPr>
      <dsp:spPr>
        <a:xfrm>
          <a:off x="4555633" y="800727"/>
          <a:ext cx="248673" cy="248673"/>
        </a:xfrm>
        <a:prstGeom prst="ellipse">
          <a:avLst/>
        </a:prstGeom>
        <a:solidFill>
          <a:schemeClr val="accent4">
            <a:hueOff val="4042769"/>
            <a:satOff val="-18654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0902B-D721-4972-AC62-6465F15EB627}">
      <dsp:nvSpPr>
        <dsp:cNvPr id="0" name=""/>
        <dsp:cNvSpPr/>
      </dsp:nvSpPr>
      <dsp:spPr>
        <a:xfrm>
          <a:off x="4764518" y="1183683"/>
          <a:ext cx="248673" cy="248673"/>
        </a:xfrm>
        <a:prstGeom prst="ellipse">
          <a:avLst/>
        </a:prstGeom>
        <a:solidFill>
          <a:schemeClr val="accent4">
            <a:hueOff val="4620308"/>
            <a:satOff val="-21319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C3387-DFB4-4F4E-9247-7C5AC6F7D0FD}">
      <dsp:nvSpPr>
        <dsp:cNvPr id="0" name=""/>
        <dsp:cNvSpPr/>
      </dsp:nvSpPr>
      <dsp:spPr>
        <a:xfrm>
          <a:off x="2954178" y="452585"/>
          <a:ext cx="639445" cy="639445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47A5D-657E-4984-AEC6-8BA24E8EFB7A}">
      <dsp:nvSpPr>
        <dsp:cNvPr id="0" name=""/>
        <dsp:cNvSpPr/>
      </dsp:nvSpPr>
      <dsp:spPr>
        <a:xfrm>
          <a:off x="1596423" y="1775525"/>
          <a:ext cx="248673" cy="248673"/>
        </a:xfrm>
        <a:prstGeom prst="ellipse">
          <a:avLst/>
        </a:prstGeom>
        <a:solidFill>
          <a:schemeClr val="accent4">
            <a:hueOff val="5775385"/>
            <a:satOff val="-26649"/>
            <a:lumOff val="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57E03-C154-433A-A6F0-D4430332E799}">
      <dsp:nvSpPr>
        <dsp:cNvPr id="0" name=""/>
        <dsp:cNvSpPr/>
      </dsp:nvSpPr>
      <dsp:spPr>
        <a:xfrm>
          <a:off x="1805309" y="2088853"/>
          <a:ext cx="390771" cy="390771"/>
        </a:xfrm>
        <a:prstGeom prst="ellipse">
          <a:avLst/>
        </a:prstGeom>
        <a:solidFill>
          <a:schemeClr val="accent4">
            <a:hueOff val="6352923"/>
            <a:satOff val="-29314"/>
            <a:lumOff val="1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DE403-846D-4CB4-B3B5-A862E463342B}">
      <dsp:nvSpPr>
        <dsp:cNvPr id="0" name=""/>
        <dsp:cNvSpPr/>
      </dsp:nvSpPr>
      <dsp:spPr>
        <a:xfrm>
          <a:off x="2327522" y="2367367"/>
          <a:ext cx="568395" cy="568395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2DF04-06DF-431E-B56B-4BEBEE7A16D2}">
      <dsp:nvSpPr>
        <dsp:cNvPr id="0" name=""/>
        <dsp:cNvSpPr/>
      </dsp:nvSpPr>
      <dsp:spPr>
        <a:xfrm>
          <a:off x="3058621" y="2819952"/>
          <a:ext cx="248673" cy="248673"/>
        </a:xfrm>
        <a:prstGeom prst="ellipse">
          <a:avLst/>
        </a:prstGeom>
        <a:solidFill>
          <a:schemeClr val="accent4">
            <a:hueOff val="7508000"/>
            <a:satOff val="-34644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8B95B-34E0-4CC9-8FA8-BEA051541F24}">
      <dsp:nvSpPr>
        <dsp:cNvPr id="0" name=""/>
        <dsp:cNvSpPr/>
      </dsp:nvSpPr>
      <dsp:spPr>
        <a:xfrm>
          <a:off x="3197878" y="2367367"/>
          <a:ext cx="390771" cy="390771"/>
        </a:xfrm>
        <a:prstGeom prst="ellipse">
          <a:avLst/>
        </a:prstGeom>
        <a:solidFill>
          <a:schemeClr val="accent4">
            <a:hueOff val="8085538"/>
            <a:satOff val="-37308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9C53C-C318-4675-AC7B-B0799C849022}">
      <dsp:nvSpPr>
        <dsp:cNvPr id="0" name=""/>
        <dsp:cNvSpPr/>
      </dsp:nvSpPr>
      <dsp:spPr>
        <a:xfrm>
          <a:off x="3546020" y="2854766"/>
          <a:ext cx="248673" cy="248673"/>
        </a:xfrm>
        <a:prstGeom prst="ellipse">
          <a:avLst/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FB2C0-E148-4894-B5E2-2047132EF192}">
      <dsp:nvSpPr>
        <dsp:cNvPr id="0" name=""/>
        <dsp:cNvSpPr/>
      </dsp:nvSpPr>
      <dsp:spPr>
        <a:xfrm>
          <a:off x="3859348" y="2297739"/>
          <a:ext cx="568395" cy="568395"/>
        </a:xfrm>
        <a:prstGeom prst="ellipse">
          <a:avLst/>
        </a:prstGeom>
        <a:solidFill>
          <a:schemeClr val="accent4">
            <a:hueOff val="9240615"/>
            <a:satOff val="-42638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F50A3-68B5-4AB4-AF0F-0B62099F5AE2}">
      <dsp:nvSpPr>
        <dsp:cNvPr id="0" name=""/>
        <dsp:cNvSpPr/>
      </dsp:nvSpPr>
      <dsp:spPr>
        <a:xfrm>
          <a:off x="4625262" y="2158482"/>
          <a:ext cx="390771" cy="390771"/>
        </a:xfrm>
        <a:prstGeom prst="ellipse">
          <a:avLst/>
        </a:prstGeom>
        <a:solidFill>
          <a:schemeClr val="accent4">
            <a:hueOff val="9818154"/>
            <a:satOff val="-45303"/>
            <a:lumOff val="1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0B5EE-DCEC-4BE0-BFF2-230E4ACD6E73}">
      <dsp:nvSpPr>
        <dsp:cNvPr id="0" name=""/>
        <dsp:cNvSpPr/>
      </dsp:nvSpPr>
      <dsp:spPr>
        <a:xfrm>
          <a:off x="5016034" y="521634"/>
          <a:ext cx="1147641" cy="2190973"/>
        </a:xfrm>
        <a:prstGeom prst="chevron">
          <a:avLst>
            <a:gd name="adj" fmla="val 623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E1A13-FA9A-46C6-B4EC-4EF9F9E736ED}">
      <dsp:nvSpPr>
        <dsp:cNvPr id="0" name=""/>
        <dsp:cNvSpPr/>
      </dsp:nvSpPr>
      <dsp:spPr>
        <a:xfrm>
          <a:off x="5955013" y="521634"/>
          <a:ext cx="1147641" cy="2190973"/>
        </a:xfrm>
        <a:prstGeom prst="chevron">
          <a:avLst>
            <a:gd name="adj" fmla="val 6231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057D0-99AE-42C5-BE74-0BC283ADA819}">
      <dsp:nvSpPr>
        <dsp:cNvPr id="0" name=""/>
        <dsp:cNvSpPr/>
      </dsp:nvSpPr>
      <dsp:spPr>
        <a:xfrm>
          <a:off x="7267137" y="320974"/>
          <a:ext cx="2800966" cy="2750897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PODPIS ÚČASTNICKÉ SMLOUVY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Evropská kancelář </a:t>
          </a:r>
          <a:r>
            <a:rPr lang="cs-CZ" sz="1600" b="1" kern="1200" dirty="0" smtClean="0">
              <a:solidFill>
                <a:schemeClr val="bg1"/>
              </a:solidFill>
            </a:rPr>
            <a:t>RUK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i="1" kern="1200" dirty="0" smtClean="0">
              <a:solidFill>
                <a:schemeClr val="bg1"/>
              </a:solidFill>
            </a:rPr>
            <a:t>Ovocný trh 3, 116 36 Praha 1</a:t>
          </a:r>
        </a:p>
      </dsp:txBody>
      <dsp:txXfrm>
        <a:off x="7677329" y="723834"/>
        <a:ext cx="1980582" cy="1945177"/>
      </dsp:txXfrm>
    </dsp:sp>
    <dsp:sp modelId="{0F96CECB-2607-48B1-A683-DBEBA3413D03}">
      <dsp:nvSpPr>
        <dsp:cNvPr id="0" name=""/>
        <dsp:cNvSpPr/>
      </dsp:nvSpPr>
      <dsp:spPr>
        <a:xfrm>
          <a:off x="7102655" y="3286428"/>
          <a:ext cx="3129931" cy="193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Nutné vložení </a:t>
          </a:r>
          <a:r>
            <a:rPr lang="cs-CZ" sz="2400" b="1" i="1" kern="1200" dirty="0" smtClean="0"/>
            <a:t>eurového účtu </a:t>
          </a:r>
          <a:r>
            <a:rPr lang="cs-CZ" sz="2400" kern="1200" dirty="0" smtClean="0"/>
            <a:t>do </a:t>
          </a:r>
          <a:r>
            <a:rPr lang="cs-CZ" sz="2400" kern="1200" dirty="0" err="1" smtClean="0"/>
            <a:t>Webapps</a:t>
          </a:r>
          <a:r>
            <a:rPr lang="cs-CZ" sz="2400" kern="1200" dirty="0" smtClean="0"/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i="1" kern="1200" dirty="0" smtClean="0"/>
            <a:t>Výzva e-mailem studentům k dostavení se na EK RUK.</a:t>
          </a:r>
          <a:endParaRPr lang="cs-CZ" sz="2000" i="1" kern="1200" dirty="0"/>
        </a:p>
      </dsp:txBody>
      <dsp:txXfrm>
        <a:off x="7102655" y="3286428"/>
        <a:ext cx="3129931" cy="193012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93EC3-2993-4DC6-9E11-7E25AE255B37}">
      <dsp:nvSpPr>
        <dsp:cNvPr id="0" name=""/>
        <dsp:cNvSpPr/>
      </dsp:nvSpPr>
      <dsp:spPr>
        <a:xfrm>
          <a:off x="1404013" y="1198"/>
          <a:ext cx="3000374" cy="120014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CHANGES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smtClean="0"/>
            <a:t>(Tabulka C a D)</a:t>
          </a:r>
          <a:endParaRPr lang="cs-CZ" sz="2300" i="1" kern="1200" dirty="0"/>
        </a:p>
      </dsp:txBody>
      <dsp:txXfrm>
        <a:off x="2004088" y="1198"/>
        <a:ext cx="1800225" cy="1200149"/>
      </dsp:txXfrm>
    </dsp:sp>
    <dsp:sp modelId="{FD6E007A-52BC-4456-9164-426BC2AD9BCE}">
      <dsp:nvSpPr>
        <dsp:cNvPr id="0" name=""/>
        <dsp:cNvSpPr/>
      </dsp:nvSpPr>
      <dsp:spPr>
        <a:xfrm>
          <a:off x="4014339" y="103211"/>
          <a:ext cx="2490311" cy="996124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Úprava předmětů v aplikaci </a:t>
          </a:r>
          <a:r>
            <a:rPr lang="cs-CZ" sz="1100" kern="1200" dirty="0" err="1" smtClean="0"/>
            <a:t>Webapps</a:t>
          </a:r>
          <a:endParaRPr lang="cs-CZ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Do 10 dnů od zahájení studia!</a:t>
          </a:r>
          <a:endParaRPr lang="cs-CZ" sz="1100" b="1" kern="1200" dirty="0"/>
        </a:p>
      </dsp:txBody>
      <dsp:txXfrm>
        <a:off x="4512401" y="103211"/>
        <a:ext cx="1494187" cy="996124"/>
      </dsp:txXfrm>
    </dsp:sp>
    <dsp:sp modelId="{293CCCC0-5AD3-4E6A-912E-6467DBD7AEF3}">
      <dsp:nvSpPr>
        <dsp:cNvPr id="0" name=""/>
        <dsp:cNvSpPr/>
      </dsp:nvSpPr>
      <dsp:spPr>
        <a:xfrm>
          <a:off x="6156007" y="103211"/>
          <a:ext cx="2490311" cy="996124"/>
        </a:xfrm>
        <a:prstGeom prst="chevron">
          <a:avLst/>
        </a:prstGeom>
        <a:solidFill>
          <a:schemeClr val="accent4">
            <a:tint val="40000"/>
            <a:alpha val="90000"/>
            <a:hueOff val="1279324"/>
            <a:satOff val="-6807"/>
            <a:lumOff val="-38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279324"/>
              <a:satOff val="-6807"/>
              <a:lumOff val="-3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Vygenerování tabulky C a D </a:t>
          </a:r>
          <a:r>
            <a:rPr lang="cs-CZ" sz="1300" kern="1200" dirty="0" err="1" smtClean="0"/>
            <a:t>Changes</a:t>
          </a:r>
          <a:endParaRPr lang="cs-CZ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 smtClean="0"/>
            <a:t>(zelená ikonka s tiskárnou ve </a:t>
          </a:r>
          <a:r>
            <a:rPr lang="cs-CZ" sz="1200" i="1" kern="1200" dirty="0" err="1" smtClean="0"/>
            <a:t>Webapps</a:t>
          </a:r>
          <a:r>
            <a:rPr lang="cs-CZ" sz="1200" i="1" kern="1200" dirty="0" smtClean="0"/>
            <a:t>)</a:t>
          </a:r>
          <a:endParaRPr lang="cs-CZ" sz="1200" i="1" kern="1200" dirty="0"/>
        </a:p>
      </dsp:txBody>
      <dsp:txXfrm>
        <a:off x="6654069" y="103211"/>
        <a:ext cx="1494187" cy="996124"/>
      </dsp:txXfrm>
    </dsp:sp>
    <dsp:sp modelId="{BFB22569-B354-411B-8DDC-6BDD7F4C3566}">
      <dsp:nvSpPr>
        <dsp:cNvPr id="0" name=""/>
        <dsp:cNvSpPr/>
      </dsp:nvSpPr>
      <dsp:spPr>
        <a:xfrm>
          <a:off x="8297675" y="103211"/>
          <a:ext cx="2490311" cy="996124"/>
        </a:xfrm>
        <a:prstGeom prst="chevron">
          <a:avLst/>
        </a:prstGeom>
        <a:solidFill>
          <a:schemeClr val="accent4">
            <a:tint val="40000"/>
            <a:alpha val="90000"/>
            <a:hueOff val="2558649"/>
            <a:satOff val="-13614"/>
            <a:lumOff val="-776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558649"/>
              <a:satOff val="-13614"/>
              <a:lumOff val="-7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Zaslání e-mailem na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OZV PedF</a:t>
          </a:r>
          <a:endParaRPr lang="cs-CZ" sz="1100" b="1" kern="1200" dirty="0"/>
        </a:p>
      </dsp:txBody>
      <dsp:txXfrm>
        <a:off x="8795737" y="103211"/>
        <a:ext cx="1494187" cy="996124"/>
      </dsp:txXfrm>
    </dsp:sp>
    <dsp:sp modelId="{DD44E20F-D448-4A66-AB0B-B17652C3CE66}">
      <dsp:nvSpPr>
        <dsp:cNvPr id="0" name=""/>
        <dsp:cNvSpPr/>
      </dsp:nvSpPr>
      <dsp:spPr>
        <a:xfrm>
          <a:off x="1404013" y="1369369"/>
          <a:ext cx="3000374" cy="1200149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Transcript</a:t>
          </a:r>
          <a:r>
            <a:rPr lang="cs-CZ" sz="2600" kern="1200" dirty="0" smtClean="0"/>
            <a:t> </a:t>
          </a:r>
          <a:r>
            <a:rPr lang="cs-CZ" sz="2600" kern="1200" dirty="0" err="1" smtClean="0"/>
            <a:t>of</a:t>
          </a:r>
          <a:r>
            <a:rPr lang="cs-CZ" sz="2600" kern="1200" dirty="0" smtClean="0"/>
            <a:t> </a:t>
          </a:r>
          <a:r>
            <a:rPr lang="cs-CZ" sz="2600" kern="1200" dirty="0" err="1" smtClean="0"/>
            <a:t>Records</a:t>
          </a:r>
          <a:endParaRPr lang="cs-CZ" sz="2600" kern="1200" dirty="0" smtClean="0"/>
        </a:p>
      </dsp:txBody>
      <dsp:txXfrm>
        <a:off x="2004088" y="1369369"/>
        <a:ext cx="1800225" cy="1200149"/>
      </dsp:txXfrm>
    </dsp:sp>
    <dsp:sp modelId="{9266644E-AE41-4DD3-9B51-8FFACF05028F}">
      <dsp:nvSpPr>
        <dsp:cNvPr id="0" name=""/>
        <dsp:cNvSpPr/>
      </dsp:nvSpPr>
      <dsp:spPr>
        <a:xfrm>
          <a:off x="4014339" y="1471382"/>
          <a:ext cx="2490311" cy="996124"/>
        </a:xfrm>
        <a:prstGeom prst="chevron">
          <a:avLst/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Vyžádat od zahraniční univerzity na konci studia</a:t>
          </a:r>
          <a:endParaRPr lang="cs-CZ" sz="1100" kern="1200" dirty="0"/>
        </a:p>
      </dsp:txBody>
      <dsp:txXfrm>
        <a:off x="4512401" y="1471382"/>
        <a:ext cx="1494187" cy="996124"/>
      </dsp:txXfrm>
    </dsp:sp>
    <dsp:sp modelId="{6FEB6938-8261-42DD-9A97-AE1D15478D58}">
      <dsp:nvSpPr>
        <dsp:cNvPr id="0" name=""/>
        <dsp:cNvSpPr/>
      </dsp:nvSpPr>
      <dsp:spPr>
        <a:xfrm>
          <a:off x="6156007" y="1471382"/>
          <a:ext cx="2490311" cy="996124"/>
        </a:xfrm>
        <a:prstGeom prst="chevron">
          <a:avLst/>
        </a:prstGeom>
        <a:solidFill>
          <a:schemeClr val="accent4">
            <a:tint val="40000"/>
            <a:alpha val="90000"/>
            <a:hueOff val="5117297"/>
            <a:satOff val="-27227"/>
            <a:lumOff val="-15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117297"/>
              <a:satOff val="-27227"/>
              <a:lumOff val="-1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Předměty se musí shodovat s předměty ve </a:t>
          </a:r>
          <a:r>
            <a:rPr lang="cs-CZ" sz="1100" kern="1200" dirty="0" err="1" smtClean="0"/>
            <a:t>Webapps</a:t>
          </a:r>
          <a:r>
            <a:rPr lang="cs-CZ" sz="1100" kern="1200" dirty="0" smtClean="0"/>
            <a:t>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rgbClr val="FF0000"/>
              </a:solidFill>
            </a:rPr>
            <a:t>Jinak CHANGES!</a:t>
          </a:r>
          <a:endParaRPr lang="cs-CZ" sz="1100" kern="1200" dirty="0">
            <a:solidFill>
              <a:srgbClr val="FF0000"/>
            </a:solidFill>
          </a:endParaRPr>
        </a:p>
      </dsp:txBody>
      <dsp:txXfrm>
        <a:off x="6654069" y="1471382"/>
        <a:ext cx="1494187" cy="996124"/>
      </dsp:txXfrm>
    </dsp:sp>
    <dsp:sp modelId="{6A6AB02A-62CC-49D5-A00F-FBE0CA8EE32A}">
      <dsp:nvSpPr>
        <dsp:cNvPr id="0" name=""/>
        <dsp:cNvSpPr/>
      </dsp:nvSpPr>
      <dsp:spPr>
        <a:xfrm>
          <a:off x="8297675" y="1471382"/>
          <a:ext cx="2490311" cy="996124"/>
        </a:xfrm>
        <a:prstGeom prst="chevron">
          <a:avLst/>
        </a:prstGeom>
        <a:solidFill>
          <a:schemeClr val="accent4">
            <a:tint val="40000"/>
            <a:alpha val="90000"/>
            <a:hueOff val="6396622"/>
            <a:satOff val="-34034"/>
            <a:lumOff val="-1939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6396622"/>
              <a:satOff val="-34034"/>
              <a:lumOff val="-19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Požádat zahraničního koordinátora o </a:t>
          </a:r>
          <a:r>
            <a:rPr lang="cs-CZ" sz="1100" b="1" kern="1200" dirty="0" smtClean="0"/>
            <a:t>oficiální zaslání dokumentu referentce na OZV PedF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i="1" kern="1200" dirty="0" smtClean="0"/>
            <a:t>(e-mailem)</a:t>
          </a:r>
          <a:endParaRPr lang="cs-CZ" sz="1100" i="1" kern="1200" dirty="0"/>
        </a:p>
      </dsp:txBody>
      <dsp:txXfrm>
        <a:off x="8795737" y="1471382"/>
        <a:ext cx="1494187" cy="996124"/>
      </dsp:txXfrm>
    </dsp:sp>
    <dsp:sp modelId="{4D0C842E-B191-49AF-A146-2640331EAF1B}">
      <dsp:nvSpPr>
        <dsp:cNvPr id="0" name=""/>
        <dsp:cNvSpPr/>
      </dsp:nvSpPr>
      <dsp:spPr>
        <a:xfrm>
          <a:off x="1404013" y="2737540"/>
          <a:ext cx="3000374" cy="1200149"/>
        </a:xfrm>
        <a:prstGeom prst="chevron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Confirmation</a:t>
          </a:r>
          <a:r>
            <a:rPr lang="cs-CZ" sz="2600" kern="1200" dirty="0" smtClean="0"/>
            <a:t> </a:t>
          </a:r>
          <a:r>
            <a:rPr lang="cs-CZ" sz="2600" kern="1200" dirty="0" err="1" smtClean="0"/>
            <a:t>of</a:t>
          </a:r>
          <a:r>
            <a:rPr lang="cs-CZ" sz="2600" kern="1200" dirty="0" smtClean="0"/>
            <a:t> </a:t>
          </a:r>
          <a:r>
            <a:rPr lang="cs-CZ" sz="2600" kern="1200" dirty="0" err="1" smtClean="0"/>
            <a:t>Stay</a:t>
          </a:r>
          <a:endParaRPr lang="cs-CZ" sz="2600" kern="1200" dirty="0" smtClean="0"/>
        </a:p>
      </dsp:txBody>
      <dsp:txXfrm>
        <a:off x="2004088" y="2737540"/>
        <a:ext cx="1800225" cy="1200149"/>
      </dsp:txXfrm>
    </dsp:sp>
    <dsp:sp modelId="{BF39DDC8-8022-465D-8B2F-AFD0D520CED2}">
      <dsp:nvSpPr>
        <dsp:cNvPr id="0" name=""/>
        <dsp:cNvSpPr/>
      </dsp:nvSpPr>
      <dsp:spPr>
        <a:xfrm>
          <a:off x="4014339" y="2839553"/>
          <a:ext cx="2490311" cy="996124"/>
        </a:xfrm>
        <a:prstGeom prst="chevron">
          <a:avLst/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Formulář na konci  Účastnické smlouvy</a:t>
          </a:r>
          <a:endParaRPr lang="cs-CZ" sz="1100" kern="1200" dirty="0"/>
        </a:p>
      </dsp:txBody>
      <dsp:txXfrm>
        <a:off x="4512401" y="2839553"/>
        <a:ext cx="1494187" cy="996124"/>
      </dsp:txXfrm>
    </dsp:sp>
    <dsp:sp modelId="{A79FDC21-0C73-4A3C-BC6F-F40931D8AFB5}">
      <dsp:nvSpPr>
        <dsp:cNvPr id="0" name=""/>
        <dsp:cNvSpPr/>
      </dsp:nvSpPr>
      <dsp:spPr>
        <a:xfrm>
          <a:off x="6156007" y="2839553"/>
          <a:ext cx="2490311" cy="996124"/>
        </a:xfrm>
        <a:prstGeom prst="chevron">
          <a:avLst/>
        </a:prstGeom>
        <a:solidFill>
          <a:schemeClr val="accent4">
            <a:tint val="40000"/>
            <a:alpha val="90000"/>
            <a:hueOff val="8955270"/>
            <a:satOff val="-47647"/>
            <a:lumOff val="-271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8955270"/>
              <a:satOff val="-47647"/>
              <a:lumOff val="-27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Požádat zahraničního koordinátora o </a:t>
          </a:r>
          <a:r>
            <a:rPr lang="cs-CZ" sz="1100" b="1" kern="1200" dirty="0" smtClean="0"/>
            <a:t>oficiální zaslání dokumentu referentce na OZV PedF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i="1" kern="1200" dirty="0" smtClean="0"/>
            <a:t>(e-mailem)</a:t>
          </a:r>
          <a:endParaRPr lang="cs-CZ" sz="1100" i="1" kern="1200" dirty="0"/>
        </a:p>
      </dsp:txBody>
      <dsp:txXfrm>
        <a:off x="6654069" y="2839553"/>
        <a:ext cx="1494187" cy="996124"/>
      </dsp:txXfrm>
    </dsp:sp>
    <dsp:sp modelId="{6F9DA8EA-78FB-4E85-9431-EA5C3342528E}">
      <dsp:nvSpPr>
        <dsp:cNvPr id="0" name=""/>
        <dsp:cNvSpPr/>
      </dsp:nvSpPr>
      <dsp:spPr>
        <a:xfrm>
          <a:off x="8297675" y="2839553"/>
          <a:ext cx="2490311" cy="996124"/>
        </a:xfrm>
        <a:prstGeom prst="chevron">
          <a:avLst/>
        </a:prstGeom>
        <a:solidFill>
          <a:schemeClr val="accent4">
            <a:tint val="40000"/>
            <a:alpha val="90000"/>
            <a:hueOff val="10234594"/>
            <a:satOff val="-54454"/>
            <a:lumOff val="-310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234594"/>
              <a:satOff val="-54454"/>
              <a:lumOff val="-31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Pokud obdržíte originál: dodat na EK RUK po návratu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Jinak přepošle referentka OZV PedF e-mail od </a:t>
          </a:r>
          <a:r>
            <a:rPr lang="cs-CZ" sz="1100" kern="1200" dirty="0" err="1" smtClean="0"/>
            <a:t>zahr</a:t>
          </a:r>
          <a:r>
            <a:rPr lang="cs-CZ" sz="1100" kern="1200" dirty="0" smtClean="0"/>
            <a:t>. koordinátora</a:t>
          </a:r>
        </a:p>
      </dsp:txBody>
      <dsp:txXfrm>
        <a:off x="8795737" y="2839553"/>
        <a:ext cx="1494187" cy="996124"/>
      </dsp:txXfrm>
    </dsp:sp>
    <dsp:sp modelId="{180E7697-9C38-4997-ADC5-51FDC1EFAB7F}">
      <dsp:nvSpPr>
        <dsp:cNvPr id="0" name=""/>
        <dsp:cNvSpPr/>
      </dsp:nvSpPr>
      <dsp:spPr>
        <a:xfrm>
          <a:off x="1404013" y="4105711"/>
          <a:ext cx="3000374" cy="1200149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EXTRA</a:t>
          </a:r>
          <a:endParaRPr lang="cs-CZ" sz="2600" kern="1200" dirty="0"/>
        </a:p>
      </dsp:txBody>
      <dsp:txXfrm>
        <a:off x="2004088" y="4105711"/>
        <a:ext cx="1800225" cy="1200149"/>
      </dsp:txXfrm>
    </dsp:sp>
    <dsp:sp modelId="{A5646942-297E-48C3-8E11-32BDE468F2AC}">
      <dsp:nvSpPr>
        <dsp:cNvPr id="0" name=""/>
        <dsp:cNvSpPr/>
      </dsp:nvSpPr>
      <dsp:spPr>
        <a:xfrm>
          <a:off x="4014339" y="4207724"/>
          <a:ext cx="3097274" cy="996124"/>
        </a:xfrm>
        <a:prstGeom prst="chevron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Certifikáty z jazykových kurzů: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Dodat na OZV PedF – viz uznání předmětů.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i="1" kern="1200" dirty="0" smtClean="0"/>
            <a:t>(originál nebo e-mailem)</a:t>
          </a:r>
          <a:endParaRPr lang="cs-CZ" sz="1100" i="1" kern="1200" dirty="0"/>
        </a:p>
      </dsp:txBody>
      <dsp:txXfrm>
        <a:off x="4512401" y="4207724"/>
        <a:ext cx="2101150" cy="99612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A6E88-2F04-4F3E-B0BB-2DC4259B9330}">
      <dsp:nvSpPr>
        <dsp:cNvPr id="0" name=""/>
        <dsp:cNvSpPr/>
      </dsp:nvSpPr>
      <dsp:spPr>
        <a:xfrm rot="5400000">
          <a:off x="3527601" y="12591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Potřebuji potvrzení o příjezdu </a:t>
          </a:r>
          <a:r>
            <a:rPr lang="cs-CZ" sz="1400" i="1" kern="1200" dirty="0" smtClean="0"/>
            <a:t>(</a:t>
          </a:r>
          <a:r>
            <a:rPr lang="cs-CZ" sz="1400" i="1" kern="1200" dirty="0" err="1" smtClean="0"/>
            <a:t>Certificate</a:t>
          </a:r>
          <a:r>
            <a:rPr lang="cs-CZ" sz="1400" i="1" kern="1200" dirty="0" smtClean="0"/>
            <a:t> </a:t>
          </a:r>
          <a:r>
            <a:rPr lang="cs-CZ" sz="1400" i="1" kern="1200" dirty="0" err="1" smtClean="0"/>
            <a:t>of</a:t>
          </a:r>
          <a:r>
            <a:rPr lang="cs-CZ" sz="1400" i="1" kern="1200" dirty="0" smtClean="0"/>
            <a:t> </a:t>
          </a:r>
          <a:r>
            <a:rPr lang="cs-CZ" sz="1400" i="1" kern="1200" dirty="0" err="1" smtClean="0"/>
            <a:t>Arrival</a:t>
          </a:r>
          <a:r>
            <a:rPr lang="cs-CZ" sz="1400" i="1" kern="1200" dirty="0" smtClean="0"/>
            <a:t>)</a:t>
          </a:r>
          <a:r>
            <a:rPr lang="cs-CZ" sz="1400" kern="1200" dirty="0" smtClean="0"/>
            <a:t>?</a:t>
          </a:r>
          <a:endParaRPr lang="cs-CZ" sz="1400" kern="1200" dirty="0"/>
        </a:p>
      </dsp:txBody>
      <dsp:txXfrm rot="-5400000">
        <a:off x="3915445" y="301557"/>
        <a:ext cx="1157974" cy="1331005"/>
      </dsp:txXfrm>
    </dsp:sp>
    <dsp:sp modelId="{8B32499F-B629-4191-B2F8-BC5EAB7DFE2E}">
      <dsp:nvSpPr>
        <dsp:cNvPr id="0" name=""/>
        <dsp:cNvSpPr/>
      </dsp:nvSpPr>
      <dsp:spPr>
        <a:xfrm>
          <a:off x="5386625" y="386961"/>
          <a:ext cx="2157968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Ne – UK tento dokument nevyžaduje.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Relevantní je formulář CONFIRMATION OF STAY.</a:t>
          </a:r>
          <a:endParaRPr lang="cs-CZ" sz="900" kern="1200" dirty="0"/>
        </a:p>
      </dsp:txBody>
      <dsp:txXfrm>
        <a:off x="5386625" y="386961"/>
        <a:ext cx="2157968" cy="1160197"/>
      </dsp:txXfrm>
    </dsp:sp>
    <dsp:sp modelId="{A6E725E9-2F59-448A-9FCC-E4F9A818A701}">
      <dsp:nvSpPr>
        <dsp:cNvPr id="0" name=""/>
        <dsp:cNvSpPr/>
      </dsp:nvSpPr>
      <dsp:spPr>
        <a:xfrm rot="5400000">
          <a:off x="1710731" y="12591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098575" y="301557"/>
        <a:ext cx="1157974" cy="1331005"/>
      </dsp:txXfrm>
    </dsp:sp>
    <dsp:sp modelId="{21B27EAB-B91D-47F4-B543-2EA4C1E64272}">
      <dsp:nvSpPr>
        <dsp:cNvPr id="0" name=""/>
        <dsp:cNvSpPr/>
      </dsp:nvSpPr>
      <dsp:spPr>
        <a:xfrm rot="5400000">
          <a:off x="2615686" y="1767209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2970198"/>
            <a:satOff val="-13705"/>
            <a:lumOff val="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Mohu dělat CHANGES vícekrát za mobilitu?</a:t>
          </a:r>
          <a:endParaRPr lang="cs-CZ" sz="1400" kern="1200" dirty="0"/>
        </a:p>
      </dsp:txBody>
      <dsp:txXfrm rot="-5400000">
        <a:off x="3003530" y="1942850"/>
        <a:ext cx="1157974" cy="1331005"/>
      </dsp:txXfrm>
    </dsp:sp>
    <dsp:sp modelId="{E234AAC8-FECC-426A-AFF4-2E86A30CFEA4}">
      <dsp:nvSpPr>
        <dsp:cNvPr id="0" name=""/>
        <dsp:cNvSpPr/>
      </dsp:nvSpPr>
      <dsp:spPr>
        <a:xfrm>
          <a:off x="583406" y="2028254"/>
          <a:ext cx="2088356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Pouze na začátku pobytu. </a:t>
          </a:r>
        </a:p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 průběhu pobytu pouze s odůvodněním.</a:t>
          </a:r>
          <a:endParaRPr lang="cs-CZ" sz="900" kern="1200" dirty="0"/>
        </a:p>
      </dsp:txBody>
      <dsp:txXfrm>
        <a:off x="583406" y="2028254"/>
        <a:ext cx="2088356" cy="1160197"/>
      </dsp:txXfrm>
    </dsp:sp>
    <dsp:sp modelId="{6F6E4854-C094-4B95-B62C-53DABB553EC9}">
      <dsp:nvSpPr>
        <dsp:cNvPr id="0" name=""/>
        <dsp:cNvSpPr/>
      </dsp:nvSpPr>
      <dsp:spPr>
        <a:xfrm rot="5400000">
          <a:off x="4432556" y="1767209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4820400" y="1942850"/>
        <a:ext cx="1157974" cy="1331005"/>
      </dsp:txXfrm>
    </dsp:sp>
    <dsp:sp modelId="{664CF1C6-7D29-4169-865C-447036714E4D}">
      <dsp:nvSpPr>
        <dsp:cNvPr id="0" name=""/>
        <dsp:cNvSpPr/>
      </dsp:nvSpPr>
      <dsp:spPr>
        <a:xfrm rot="5400000">
          <a:off x="3527601" y="3408503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Potřebuji na CHANGES opět podpis vyučujícího /garanta ekvivalentu?</a:t>
          </a:r>
          <a:endParaRPr lang="cs-CZ" sz="1400" kern="1200" dirty="0"/>
        </a:p>
      </dsp:txBody>
      <dsp:txXfrm rot="-5400000">
        <a:off x="3915445" y="3584144"/>
        <a:ext cx="1157974" cy="1331005"/>
      </dsp:txXfrm>
    </dsp:sp>
    <dsp:sp modelId="{8FCD7774-AF87-4EC5-85C8-D7FA1EF2E67F}">
      <dsp:nvSpPr>
        <dsp:cNvPr id="0" name=""/>
        <dsp:cNvSpPr/>
      </dsp:nvSpPr>
      <dsp:spPr>
        <a:xfrm>
          <a:off x="5386625" y="3669547"/>
          <a:ext cx="2157968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Pouze, pokud přidáváte ekvivalent </a:t>
          </a:r>
          <a:r>
            <a:rPr lang="cs-CZ" sz="900" b="1" i="1" kern="1200" dirty="0" smtClean="0"/>
            <a:t>(stačí souhlas vyučujícího / garanta e-mailem).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Pokud ekvivalent mažete, dejte vědět vyučujícímu /garantovi předmětu a domluvte se na jeho plnění.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Pokud neděláte změny ekvivalentů, podpisy opět shánět nemusíte.</a:t>
          </a:r>
          <a:endParaRPr lang="cs-CZ" sz="900" kern="1200" dirty="0"/>
        </a:p>
      </dsp:txBody>
      <dsp:txXfrm>
        <a:off x="5386625" y="3669547"/>
        <a:ext cx="2157968" cy="1160197"/>
      </dsp:txXfrm>
    </dsp:sp>
    <dsp:sp modelId="{96DF1780-C18E-492A-8534-58F445BC5B14}">
      <dsp:nvSpPr>
        <dsp:cNvPr id="0" name=""/>
        <dsp:cNvSpPr/>
      </dsp:nvSpPr>
      <dsp:spPr>
        <a:xfrm rot="5400000">
          <a:off x="1710731" y="3408503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7425494"/>
            <a:satOff val="-34263"/>
            <a:lumOff val="1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098575" y="3584144"/>
        <a:ext cx="1157974" cy="1331005"/>
      </dsp:txXfrm>
    </dsp:sp>
    <dsp:sp modelId="{D94A8CE9-652A-41C4-92E0-CD5763DA2A4B}">
      <dsp:nvSpPr>
        <dsp:cNvPr id="0" name=""/>
        <dsp:cNvSpPr/>
      </dsp:nvSpPr>
      <dsp:spPr>
        <a:xfrm rot="5400000">
          <a:off x="2615686" y="504979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8910593"/>
            <a:satOff val="-41115"/>
            <a:lumOff val="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Kdy mi oficiálně končí mobilita?</a:t>
          </a:r>
          <a:endParaRPr lang="cs-CZ" sz="1400" kern="1200" dirty="0"/>
        </a:p>
      </dsp:txBody>
      <dsp:txXfrm rot="-5400000">
        <a:off x="3003530" y="5225437"/>
        <a:ext cx="1157974" cy="1331005"/>
      </dsp:txXfrm>
    </dsp:sp>
    <dsp:sp modelId="{5F37E385-E64A-45BD-BA48-B1819B6501D2}">
      <dsp:nvSpPr>
        <dsp:cNvPr id="0" name=""/>
        <dsp:cNvSpPr/>
      </dsp:nvSpPr>
      <dsp:spPr>
        <a:xfrm>
          <a:off x="583406" y="5310841"/>
          <a:ext cx="2088356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Konec mobility je daný datem v </a:t>
          </a:r>
          <a:r>
            <a:rPr lang="cs-CZ" sz="900" kern="1200" dirty="0" err="1" smtClean="0"/>
            <a:t>Confirmation</a:t>
          </a:r>
          <a:r>
            <a:rPr lang="cs-CZ" sz="900" kern="1200" dirty="0" smtClean="0"/>
            <a:t> </a:t>
          </a:r>
          <a:r>
            <a:rPr lang="cs-CZ" sz="900" kern="1200" dirty="0" err="1" smtClean="0"/>
            <a:t>of</a:t>
          </a:r>
          <a:r>
            <a:rPr lang="cs-CZ" sz="900" kern="1200" dirty="0" smtClean="0"/>
            <a:t> </a:t>
          </a:r>
          <a:r>
            <a:rPr lang="cs-CZ" sz="900" kern="1200" dirty="0" err="1" smtClean="0"/>
            <a:t>Stay</a:t>
          </a:r>
          <a:r>
            <a:rPr lang="cs-CZ" sz="900" kern="1200" dirty="0" smtClean="0"/>
            <a:t> </a:t>
          </a:r>
        </a:p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i="1" kern="1200" dirty="0" smtClean="0"/>
            <a:t>(vyplňuje zahraniční univerzita)</a:t>
          </a:r>
          <a:r>
            <a:rPr lang="cs-CZ" sz="900" kern="1200" dirty="0" smtClean="0"/>
            <a:t>.</a:t>
          </a:r>
          <a:endParaRPr lang="cs-CZ" sz="900" kern="1200" dirty="0"/>
        </a:p>
      </dsp:txBody>
      <dsp:txXfrm>
        <a:off x="583406" y="5310841"/>
        <a:ext cx="2088356" cy="1160197"/>
      </dsp:txXfrm>
    </dsp:sp>
    <dsp:sp modelId="{6C49B9CB-ECFC-4034-81C9-6A4DE7BCDB53}">
      <dsp:nvSpPr>
        <dsp:cNvPr id="0" name=""/>
        <dsp:cNvSpPr/>
      </dsp:nvSpPr>
      <dsp:spPr>
        <a:xfrm rot="5400000">
          <a:off x="4432556" y="504979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4820400" y="5225437"/>
        <a:ext cx="1157974" cy="133100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D72D4-C8C6-47AA-8A47-779C14FC42B9}">
      <dsp:nvSpPr>
        <dsp:cNvPr id="0" name=""/>
        <dsp:cNvSpPr/>
      </dsp:nvSpPr>
      <dsp:spPr>
        <a:xfrm rot="16200000">
          <a:off x="377" y="193883"/>
          <a:ext cx="4321563" cy="4794601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Ukončení mobility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Řešeno s EK RUK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Confirmation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of</a:t>
          </a:r>
          <a:r>
            <a:rPr lang="cs-CZ" sz="2000" kern="1200" dirty="0" smtClean="0"/>
            <a:t> Erasmus+ Period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 </a:t>
          </a:r>
          <a:r>
            <a:rPr lang="cs-CZ" sz="2000" kern="1200" dirty="0" err="1" smtClean="0"/>
            <a:t>Transcript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of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Records</a:t>
          </a:r>
          <a:endParaRPr lang="cs-CZ" sz="2000" kern="1200" dirty="0" smtClean="0"/>
        </a:p>
      </dsp:txBody>
      <dsp:txXfrm rot="5400000">
        <a:off x="520132" y="1510793"/>
        <a:ext cx="4038327" cy="2160781"/>
      </dsp:txXfrm>
    </dsp:sp>
    <dsp:sp modelId="{4FE315D8-6B9A-400A-9D9E-26411A2E997B}">
      <dsp:nvSpPr>
        <dsp:cNvPr id="0" name=""/>
        <dsp:cNvSpPr/>
      </dsp:nvSpPr>
      <dsp:spPr>
        <a:xfrm rot="5400000">
          <a:off x="4755558" y="209657"/>
          <a:ext cx="4321563" cy="4763054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Uznání předmětů z mobility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Řešeno s OZV PedF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u="none" kern="1200" dirty="0" smtClean="0"/>
            <a:t>Do 10 dnů od obdržení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u="none" kern="1200" dirty="0" err="1" smtClean="0"/>
            <a:t>Transcript</a:t>
          </a:r>
          <a:r>
            <a:rPr lang="cs-CZ" sz="2000" b="0" u="none" kern="1200" dirty="0" smtClean="0"/>
            <a:t> </a:t>
          </a:r>
          <a:r>
            <a:rPr lang="cs-CZ" sz="2000" b="0" u="none" kern="1200" dirty="0" err="1" smtClean="0"/>
            <a:t>of</a:t>
          </a:r>
          <a:r>
            <a:rPr lang="cs-CZ" sz="2000" b="0" u="none" kern="1200" dirty="0" smtClean="0"/>
            <a:t> </a:t>
          </a:r>
          <a:r>
            <a:rPr lang="cs-CZ" sz="2000" b="0" u="none" kern="1200" dirty="0" err="1" smtClean="0"/>
            <a:t>Records</a:t>
          </a:r>
          <a:endParaRPr lang="cs-CZ" sz="2000" b="0" u="none" kern="1200" dirty="0"/>
        </a:p>
      </dsp:txBody>
      <dsp:txXfrm rot="-5400000">
        <a:off x="4534813" y="1510793"/>
        <a:ext cx="4006780" cy="216078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042B-5DB1-4E19-8EBF-FA6CE3D86F7B}">
      <dsp:nvSpPr>
        <dsp:cNvPr id="0" name=""/>
        <dsp:cNvSpPr/>
      </dsp:nvSpPr>
      <dsp:spPr>
        <a:xfrm>
          <a:off x="785018" y="1889"/>
          <a:ext cx="1821656" cy="18216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Confirmation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of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Stay</a:t>
          </a:r>
          <a:endParaRPr lang="cs-CZ" sz="1800" kern="1200" dirty="0" smtClean="0"/>
        </a:p>
      </dsp:txBody>
      <dsp:txXfrm>
        <a:off x="1051793" y="268664"/>
        <a:ext cx="1288106" cy="1288106"/>
      </dsp:txXfrm>
    </dsp:sp>
    <dsp:sp modelId="{0839CC8B-D427-44FA-99F9-3CD1A6A52640}">
      <dsp:nvSpPr>
        <dsp:cNvPr id="0" name=""/>
        <dsp:cNvSpPr/>
      </dsp:nvSpPr>
      <dsp:spPr>
        <a:xfrm>
          <a:off x="1167566" y="1971464"/>
          <a:ext cx="1056560" cy="1056560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307613" y="2375493"/>
        <a:ext cx="776466" cy="248502"/>
      </dsp:txXfrm>
    </dsp:sp>
    <dsp:sp modelId="{1886C5BF-0699-4722-A92A-92C43CE03D01}">
      <dsp:nvSpPr>
        <dsp:cNvPr id="0" name=""/>
        <dsp:cNvSpPr/>
      </dsp:nvSpPr>
      <dsp:spPr>
        <a:xfrm>
          <a:off x="785018" y="3175943"/>
          <a:ext cx="1821656" cy="1821656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Transcript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of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Records</a:t>
          </a:r>
          <a:endParaRPr lang="cs-CZ" sz="1800" kern="1200" dirty="0"/>
        </a:p>
      </dsp:txBody>
      <dsp:txXfrm>
        <a:off x="1051793" y="3442718"/>
        <a:ext cx="1288106" cy="1288106"/>
      </dsp:txXfrm>
    </dsp:sp>
    <dsp:sp modelId="{DB9D4194-4089-4F75-94A4-FE730DBB40E5}">
      <dsp:nvSpPr>
        <dsp:cNvPr id="0" name=""/>
        <dsp:cNvSpPr/>
      </dsp:nvSpPr>
      <dsp:spPr>
        <a:xfrm>
          <a:off x="2879923" y="2160916"/>
          <a:ext cx="579286" cy="677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2879923" y="2296447"/>
        <a:ext cx="405500" cy="406594"/>
      </dsp:txXfrm>
    </dsp:sp>
    <dsp:sp modelId="{FDC547B6-F77F-414C-9A25-E2A0186C5D07}">
      <dsp:nvSpPr>
        <dsp:cNvPr id="0" name=""/>
        <dsp:cNvSpPr/>
      </dsp:nvSpPr>
      <dsp:spPr>
        <a:xfrm>
          <a:off x="3699668" y="678088"/>
          <a:ext cx="3643312" cy="364331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EK RUK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kontroluje </a:t>
          </a:r>
          <a:r>
            <a:rPr lang="cs-CZ" sz="2600" b="1" kern="1200" dirty="0" smtClean="0"/>
            <a:t>reálnou délku pobytu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a </a:t>
          </a:r>
          <a:r>
            <a:rPr lang="cs-CZ" sz="2600" b="1" kern="1200" dirty="0" smtClean="0"/>
            <a:t>počet dovezených </a:t>
          </a:r>
          <a:r>
            <a:rPr lang="cs-CZ" sz="2600" b="1" kern="1200" dirty="0" err="1" smtClean="0"/>
            <a:t>ECT</a:t>
          </a:r>
          <a:r>
            <a:rPr lang="cs-CZ" sz="2600" b="0" kern="1200" dirty="0" err="1" smtClean="0"/>
            <a:t>s</a:t>
          </a:r>
          <a:r>
            <a:rPr lang="cs-CZ" sz="2600" b="0" kern="1200" dirty="0" smtClean="0"/>
            <a:t>*</a:t>
          </a:r>
          <a:endParaRPr lang="cs-CZ" sz="2600" b="0" kern="1200" dirty="0"/>
        </a:p>
      </dsp:txBody>
      <dsp:txXfrm>
        <a:off x="4233219" y="1211639"/>
        <a:ext cx="2576210" cy="257621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DB3F1-9BDC-468C-9DC3-92BD9C717D37}">
      <dsp:nvSpPr>
        <dsp:cNvPr id="0" name=""/>
        <dsp:cNvSpPr/>
      </dsp:nvSpPr>
      <dsp:spPr>
        <a:xfrm>
          <a:off x="463919" y="0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Uznání P a PV předmětů</a:t>
          </a:r>
          <a:endParaRPr lang="cs-CZ" sz="2800" kern="1200" dirty="0"/>
        </a:p>
      </dsp:txBody>
      <dsp:txXfrm>
        <a:off x="489065" y="25146"/>
        <a:ext cx="3383903" cy="808256"/>
      </dsp:txXfrm>
    </dsp:sp>
    <dsp:sp modelId="{D429849E-3BC7-4AF4-AC3A-75AB6263FB7D}">
      <dsp:nvSpPr>
        <dsp:cNvPr id="0" name=""/>
        <dsp:cNvSpPr/>
      </dsp:nvSpPr>
      <dsp:spPr>
        <a:xfrm rot="5400000">
          <a:off x="2105893" y="933671"/>
          <a:ext cx="150246" cy="1502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C948A-702F-488A-B17C-BA97037DB449}">
      <dsp:nvSpPr>
        <dsp:cNvPr id="0" name=""/>
        <dsp:cNvSpPr/>
      </dsp:nvSpPr>
      <dsp:spPr>
        <a:xfrm>
          <a:off x="463919" y="1159041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Formulář </a:t>
          </a:r>
          <a:r>
            <a:rPr lang="cs-CZ" sz="1900" kern="12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ZDE</a:t>
          </a:r>
          <a:r>
            <a:rPr lang="cs-CZ" sz="1900" kern="1200" dirty="0" smtClean="0">
              <a:solidFill>
                <a:schemeClr val="tx1"/>
              </a:solidFill>
            </a:rPr>
            <a:t>!</a:t>
          </a:r>
          <a:endParaRPr lang="cs-CZ" sz="1900" kern="1200" dirty="0">
            <a:solidFill>
              <a:schemeClr val="tx1"/>
            </a:solidFill>
          </a:endParaRPr>
        </a:p>
      </dsp:txBody>
      <dsp:txXfrm>
        <a:off x="489065" y="1184187"/>
        <a:ext cx="3383903" cy="808256"/>
      </dsp:txXfrm>
    </dsp:sp>
    <dsp:sp modelId="{4111432B-DA5C-4821-BD3F-3207A7060BD7}">
      <dsp:nvSpPr>
        <dsp:cNvPr id="0" name=""/>
        <dsp:cNvSpPr/>
      </dsp:nvSpPr>
      <dsp:spPr>
        <a:xfrm rot="5400000">
          <a:off x="2105893" y="2092712"/>
          <a:ext cx="150246" cy="1502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1299462"/>
            <a:satOff val="-5996"/>
            <a:lumOff val="2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25580-BD56-4E5C-999D-FD5343716F2C}">
      <dsp:nvSpPr>
        <dsp:cNvPr id="0" name=""/>
        <dsp:cNvSpPr/>
      </dsp:nvSpPr>
      <dsp:spPr>
        <a:xfrm>
          <a:off x="463919" y="2318082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439240"/>
            <a:satOff val="-7658"/>
            <a:lumOff val="-436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439240"/>
              <a:satOff val="-7658"/>
              <a:lumOff val="-4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Ekvivalentní předměty z českého studijního plánu (P, PV i V)</a:t>
          </a:r>
          <a:endParaRPr lang="cs-CZ" sz="1900" kern="1200" dirty="0"/>
        </a:p>
      </dsp:txBody>
      <dsp:txXfrm>
        <a:off x="489065" y="2343228"/>
        <a:ext cx="3383903" cy="808256"/>
      </dsp:txXfrm>
    </dsp:sp>
    <dsp:sp modelId="{44DA3165-5890-435C-9D7D-57B3AE7AB638}">
      <dsp:nvSpPr>
        <dsp:cNvPr id="0" name=""/>
        <dsp:cNvSpPr/>
      </dsp:nvSpPr>
      <dsp:spPr>
        <a:xfrm rot="5400000">
          <a:off x="2105893" y="3251753"/>
          <a:ext cx="150246" cy="1502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92757-B87E-444D-AB94-68DDD1C3BFB2}">
      <dsp:nvSpPr>
        <dsp:cNvPr id="0" name=""/>
        <dsp:cNvSpPr/>
      </dsp:nvSpPr>
      <dsp:spPr>
        <a:xfrm>
          <a:off x="463919" y="3477123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2878480"/>
            <a:satOff val="-15315"/>
            <a:lumOff val="-87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878480"/>
              <a:satOff val="-15315"/>
              <a:lumOff val="-8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rgbClr val="FF0000"/>
              </a:solidFill>
            </a:rPr>
            <a:t>PÍSEMNÝ souhlas vyučujícího / garanta předmětu</a:t>
          </a:r>
          <a:endParaRPr lang="cs-CZ" sz="1900" kern="1200" dirty="0">
            <a:solidFill>
              <a:srgbClr val="FF0000"/>
            </a:solidFill>
          </a:endParaRPr>
        </a:p>
      </dsp:txBody>
      <dsp:txXfrm>
        <a:off x="489065" y="3502269"/>
        <a:ext cx="3383903" cy="808256"/>
      </dsp:txXfrm>
    </dsp:sp>
    <dsp:sp modelId="{9E289A3B-E4BB-4421-936B-3069DE8D544A}">
      <dsp:nvSpPr>
        <dsp:cNvPr id="0" name=""/>
        <dsp:cNvSpPr/>
      </dsp:nvSpPr>
      <dsp:spPr>
        <a:xfrm rot="5400000">
          <a:off x="2105893" y="4410795"/>
          <a:ext cx="150246" cy="1502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3898385"/>
            <a:satOff val="-17988"/>
            <a:lumOff val="6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D2D52-8CEA-4825-9D64-231448D0F69F}">
      <dsp:nvSpPr>
        <dsp:cNvPr id="0" name=""/>
        <dsp:cNvSpPr/>
      </dsp:nvSpPr>
      <dsp:spPr>
        <a:xfrm>
          <a:off x="463919" y="4636164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4317719"/>
            <a:satOff val="-22973"/>
            <a:lumOff val="-1309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4317719"/>
              <a:satOff val="-22973"/>
              <a:lumOff val="-13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Dodat ORIGINÁL na OZV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i="1" kern="1200" dirty="0" smtClean="0"/>
            <a:t>(ne </a:t>
          </a:r>
          <a:r>
            <a:rPr lang="cs-CZ" sz="1900" i="1" kern="1200" dirty="0" err="1" smtClean="0"/>
            <a:t>sken</a:t>
          </a:r>
          <a:r>
            <a:rPr lang="cs-CZ" sz="1900" i="1" kern="1200" dirty="0" smtClean="0"/>
            <a:t>)</a:t>
          </a:r>
          <a:endParaRPr lang="cs-CZ" sz="1900" i="1" kern="1200" dirty="0"/>
        </a:p>
      </dsp:txBody>
      <dsp:txXfrm>
        <a:off x="489065" y="4661310"/>
        <a:ext cx="3383903" cy="808256"/>
      </dsp:txXfrm>
    </dsp:sp>
    <dsp:sp modelId="{EEB4FB44-238D-481F-80C2-C500E5AE6AE3}">
      <dsp:nvSpPr>
        <dsp:cNvPr id="0" name=""/>
        <dsp:cNvSpPr/>
      </dsp:nvSpPr>
      <dsp:spPr>
        <a:xfrm>
          <a:off x="4378902" y="0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Uznání V předmětů</a:t>
          </a:r>
          <a:endParaRPr lang="cs-CZ" sz="2800" kern="1200" dirty="0"/>
        </a:p>
      </dsp:txBody>
      <dsp:txXfrm>
        <a:off x="4404048" y="25146"/>
        <a:ext cx="3383903" cy="808256"/>
      </dsp:txXfrm>
    </dsp:sp>
    <dsp:sp modelId="{1051CF73-9C45-415A-8755-A205415F6F1F}">
      <dsp:nvSpPr>
        <dsp:cNvPr id="0" name=""/>
        <dsp:cNvSpPr/>
      </dsp:nvSpPr>
      <dsp:spPr>
        <a:xfrm rot="5400000">
          <a:off x="6020876" y="933671"/>
          <a:ext cx="150246" cy="1502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46E44-7B89-460C-9AA8-2B508B0FE2F5}">
      <dsp:nvSpPr>
        <dsp:cNvPr id="0" name=""/>
        <dsp:cNvSpPr/>
      </dsp:nvSpPr>
      <dsp:spPr>
        <a:xfrm>
          <a:off x="4378902" y="1159041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Formulář </a:t>
          </a:r>
          <a:r>
            <a:rPr lang="cs-CZ" sz="1900" kern="1200" dirty="0" smtClean="0">
              <a:hlinkClick xmlns:r="http://schemas.openxmlformats.org/officeDocument/2006/relationships" r:id="rId2"/>
            </a:rPr>
            <a:t>ZDE</a:t>
          </a:r>
          <a:r>
            <a:rPr lang="cs-CZ" sz="1900" kern="1200" dirty="0" smtClean="0"/>
            <a:t>!</a:t>
          </a:r>
          <a:endParaRPr lang="cs-CZ" sz="1900" kern="1200" dirty="0"/>
        </a:p>
      </dsp:txBody>
      <dsp:txXfrm>
        <a:off x="4404048" y="1184187"/>
        <a:ext cx="3383903" cy="808256"/>
      </dsp:txXfrm>
    </dsp:sp>
    <dsp:sp modelId="{1173B618-CE27-45BF-B6D1-A70A9AA91C71}">
      <dsp:nvSpPr>
        <dsp:cNvPr id="0" name=""/>
        <dsp:cNvSpPr/>
      </dsp:nvSpPr>
      <dsp:spPr>
        <a:xfrm rot="5400000">
          <a:off x="6020876" y="2092712"/>
          <a:ext cx="150246" cy="1502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6497308"/>
            <a:satOff val="-29980"/>
            <a:lumOff val="11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587A1-C7A8-4C67-816B-F43CD2B2AB06}">
      <dsp:nvSpPr>
        <dsp:cNvPr id="0" name=""/>
        <dsp:cNvSpPr/>
      </dsp:nvSpPr>
      <dsp:spPr>
        <a:xfrm>
          <a:off x="4378902" y="2318082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7196199"/>
            <a:satOff val="-38288"/>
            <a:lumOff val="-218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196199"/>
              <a:satOff val="-38288"/>
              <a:lumOff val="-21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Zahraniční předměty bez českého ekvivalentu + jazykové kurzy</a:t>
          </a:r>
          <a:endParaRPr lang="cs-CZ" sz="1900" kern="1200" dirty="0"/>
        </a:p>
      </dsp:txBody>
      <dsp:txXfrm>
        <a:off x="4404048" y="2343228"/>
        <a:ext cx="3383903" cy="808256"/>
      </dsp:txXfrm>
    </dsp:sp>
    <dsp:sp modelId="{E2CAC4BD-BAE0-4FF1-8762-E483304475EF}">
      <dsp:nvSpPr>
        <dsp:cNvPr id="0" name=""/>
        <dsp:cNvSpPr/>
      </dsp:nvSpPr>
      <dsp:spPr>
        <a:xfrm rot="5400000">
          <a:off x="6020876" y="3251753"/>
          <a:ext cx="150246" cy="1502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EB0AF-7171-4E1F-8A79-87018D90E207}">
      <dsp:nvSpPr>
        <dsp:cNvPr id="0" name=""/>
        <dsp:cNvSpPr/>
      </dsp:nvSpPr>
      <dsp:spPr>
        <a:xfrm>
          <a:off x="4378902" y="3477123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8635439"/>
            <a:satOff val="-45946"/>
            <a:lumOff val="-261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8635439"/>
              <a:satOff val="-45946"/>
              <a:lumOff val="-2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Podepisuje referentka OZV</a:t>
          </a:r>
          <a:endParaRPr lang="cs-CZ" sz="1900" kern="1200" dirty="0"/>
        </a:p>
      </dsp:txBody>
      <dsp:txXfrm>
        <a:off x="4404048" y="3502269"/>
        <a:ext cx="3383903" cy="808256"/>
      </dsp:txXfrm>
    </dsp:sp>
    <dsp:sp modelId="{841947D9-F7AB-4EA6-BCD5-84B14A3F4776}">
      <dsp:nvSpPr>
        <dsp:cNvPr id="0" name=""/>
        <dsp:cNvSpPr/>
      </dsp:nvSpPr>
      <dsp:spPr>
        <a:xfrm rot="5400000">
          <a:off x="6020876" y="4410795"/>
          <a:ext cx="150246" cy="1502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9096231"/>
            <a:satOff val="-41972"/>
            <a:lumOff val="15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49F4C-CFCC-49F7-9B60-6862B4870A58}">
      <dsp:nvSpPr>
        <dsp:cNvPr id="0" name=""/>
        <dsp:cNvSpPr/>
      </dsp:nvSpPr>
      <dsp:spPr>
        <a:xfrm>
          <a:off x="4378902" y="4636164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0074678"/>
            <a:satOff val="-53603"/>
            <a:lumOff val="-305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074678"/>
              <a:satOff val="-53603"/>
              <a:lumOff val="-30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Dodat na OZV nebo e-mailem</a:t>
          </a:r>
          <a:endParaRPr lang="cs-CZ" sz="1900" kern="1200" dirty="0"/>
        </a:p>
      </dsp:txBody>
      <dsp:txXfrm>
        <a:off x="4404048" y="4661310"/>
        <a:ext cx="3383903" cy="808256"/>
      </dsp:txXfrm>
    </dsp:sp>
    <dsp:sp modelId="{9171961B-FCD4-4858-8C30-CCB3CD13B2CB}">
      <dsp:nvSpPr>
        <dsp:cNvPr id="0" name=""/>
        <dsp:cNvSpPr/>
      </dsp:nvSpPr>
      <dsp:spPr>
        <a:xfrm>
          <a:off x="8293885" y="0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err="1" smtClean="0"/>
            <a:t>Confirmation</a:t>
          </a:r>
          <a:r>
            <a:rPr lang="cs-CZ" sz="3100" kern="1200" dirty="0" smtClean="0"/>
            <a:t> </a:t>
          </a:r>
          <a:r>
            <a:rPr lang="cs-CZ" sz="3100" kern="1200" dirty="0" err="1" smtClean="0"/>
            <a:t>of</a:t>
          </a:r>
          <a:r>
            <a:rPr lang="cs-CZ" sz="3100" kern="1200" dirty="0" smtClean="0"/>
            <a:t> </a:t>
          </a:r>
          <a:r>
            <a:rPr lang="cs-CZ" sz="3100" kern="1200" dirty="0" err="1" smtClean="0"/>
            <a:t>Stay</a:t>
          </a:r>
          <a:endParaRPr lang="cs-CZ" sz="3100" kern="1200" dirty="0"/>
        </a:p>
      </dsp:txBody>
      <dsp:txXfrm>
        <a:off x="8319031" y="25146"/>
        <a:ext cx="3383903" cy="808256"/>
      </dsp:txXfrm>
    </dsp:sp>
    <dsp:sp modelId="{F0F28E68-C572-4198-BF71-12C59DA8D897}">
      <dsp:nvSpPr>
        <dsp:cNvPr id="0" name=""/>
        <dsp:cNvSpPr/>
      </dsp:nvSpPr>
      <dsp:spPr>
        <a:xfrm rot="5400000">
          <a:off x="9935859" y="933671"/>
          <a:ext cx="150246" cy="1502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C0BDD-F5BA-446D-820D-F0FD5F5C6096}">
      <dsp:nvSpPr>
        <dsp:cNvPr id="0" name=""/>
        <dsp:cNvSpPr/>
      </dsp:nvSpPr>
      <dsp:spPr>
        <a:xfrm>
          <a:off x="8293885" y="1159041"/>
          <a:ext cx="3434195" cy="85854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Data studijního pobytu uvádějte dle </a:t>
          </a:r>
          <a:r>
            <a:rPr lang="cs-CZ" sz="1900" kern="1200" dirty="0" err="1" smtClean="0"/>
            <a:t>Confirmation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of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Stay</a:t>
          </a:r>
          <a:endParaRPr lang="cs-CZ" sz="1900" kern="1200" dirty="0"/>
        </a:p>
      </dsp:txBody>
      <dsp:txXfrm>
        <a:off x="8319031" y="1184187"/>
        <a:ext cx="3383903" cy="80825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7DE0E-1BA1-42A2-8975-9AA8176D8721}">
      <dsp:nvSpPr>
        <dsp:cNvPr id="0" name=""/>
        <dsp:cNvSpPr/>
      </dsp:nvSpPr>
      <dsp:spPr>
        <a:xfrm rot="5400000">
          <a:off x="3527601" y="12591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Přičítají se do minimálního požadovaného počtu </a:t>
          </a:r>
          <a:r>
            <a:rPr lang="cs-CZ" sz="1200" kern="1200" dirty="0" err="1" smtClean="0"/>
            <a:t>ECTs</a:t>
          </a:r>
          <a:r>
            <a:rPr lang="cs-CZ" sz="1200" kern="1200" dirty="0" smtClean="0"/>
            <a:t> i kredity z českých ekvivalentů? </a:t>
          </a:r>
          <a:endParaRPr lang="cs-CZ" sz="1200" kern="1200" dirty="0"/>
        </a:p>
      </dsp:txBody>
      <dsp:txXfrm rot="-5400000">
        <a:off x="3915445" y="301557"/>
        <a:ext cx="1157974" cy="1331005"/>
      </dsp:txXfrm>
    </dsp:sp>
    <dsp:sp modelId="{AEE4E298-90FF-44D6-928C-AD54DDF09DAE}">
      <dsp:nvSpPr>
        <dsp:cNvPr id="0" name=""/>
        <dsp:cNvSpPr/>
      </dsp:nvSpPr>
      <dsp:spPr>
        <a:xfrm>
          <a:off x="5386625" y="386961"/>
          <a:ext cx="2157968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Ne – pouze ECTs ze zahraničních předmětů.</a:t>
          </a:r>
          <a:endParaRPr lang="cs-CZ" sz="1200" kern="1200" dirty="0"/>
        </a:p>
      </dsp:txBody>
      <dsp:txXfrm>
        <a:off x="5386625" y="386961"/>
        <a:ext cx="2157968" cy="1160197"/>
      </dsp:txXfrm>
    </dsp:sp>
    <dsp:sp modelId="{E964AF2C-8667-4044-908D-C5386D2C3AE6}">
      <dsp:nvSpPr>
        <dsp:cNvPr id="0" name=""/>
        <dsp:cNvSpPr/>
      </dsp:nvSpPr>
      <dsp:spPr>
        <a:xfrm rot="5400000">
          <a:off x="1710731" y="12591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 dirty="0"/>
        </a:p>
      </dsp:txBody>
      <dsp:txXfrm rot="-5400000">
        <a:off x="2098575" y="301557"/>
        <a:ext cx="1157974" cy="1331005"/>
      </dsp:txXfrm>
    </dsp:sp>
    <dsp:sp modelId="{58847C6D-6F58-4CE1-8A3A-7E32AFE3E6E5}">
      <dsp:nvSpPr>
        <dsp:cNvPr id="0" name=""/>
        <dsp:cNvSpPr/>
      </dsp:nvSpPr>
      <dsp:spPr>
        <a:xfrm rot="5400000">
          <a:off x="2615686" y="1767209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2970198"/>
            <a:satOff val="-13705"/>
            <a:lumOff val="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U ekvivalentů se uznávají jaké kredity?</a:t>
          </a:r>
          <a:endParaRPr lang="cs-CZ" sz="1200" kern="1200" dirty="0"/>
        </a:p>
      </dsp:txBody>
      <dsp:txXfrm rot="-5400000">
        <a:off x="3003530" y="1942850"/>
        <a:ext cx="1157974" cy="1331005"/>
      </dsp:txXfrm>
    </dsp:sp>
    <dsp:sp modelId="{4936D2E1-E7E0-4487-8EBB-14985F48E313}">
      <dsp:nvSpPr>
        <dsp:cNvPr id="0" name=""/>
        <dsp:cNvSpPr/>
      </dsp:nvSpPr>
      <dsp:spPr>
        <a:xfrm>
          <a:off x="583406" y="2028254"/>
          <a:ext cx="2088356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Kredity z českých předmětů. </a:t>
          </a:r>
          <a:endParaRPr lang="cs-CZ" sz="1200" kern="1200" dirty="0"/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Rozdíl ECTs ze zahraničního předmětu se převádí na volitelné kredity.</a:t>
          </a:r>
          <a:endParaRPr lang="cs-CZ" sz="1200" kern="1200"/>
        </a:p>
      </dsp:txBody>
      <dsp:txXfrm>
        <a:off x="583406" y="2028254"/>
        <a:ext cx="2088356" cy="1160197"/>
      </dsp:txXfrm>
    </dsp:sp>
    <dsp:sp modelId="{E8EA6DCB-F624-4FF5-B595-E85090D76BDD}">
      <dsp:nvSpPr>
        <dsp:cNvPr id="0" name=""/>
        <dsp:cNvSpPr/>
      </dsp:nvSpPr>
      <dsp:spPr>
        <a:xfrm rot="5400000">
          <a:off x="4432556" y="1767209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 dirty="0"/>
        </a:p>
      </dsp:txBody>
      <dsp:txXfrm rot="-5400000">
        <a:off x="4820400" y="1942850"/>
        <a:ext cx="1157974" cy="1331005"/>
      </dsp:txXfrm>
    </dsp:sp>
    <dsp:sp modelId="{08782BF6-3917-4288-8FFC-49A73E987EF1}">
      <dsp:nvSpPr>
        <dsp:cNvPr id="0" name=""/>
        <dsp:cNvSpPr/>
      </dsp:nvSpPr>
      <dsp:spPr>
        <a:xfrm rot="5400000">
          <a:off x="3527601" y="3408503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Co když mám v ekvivalentech i </a:t>
          </a:r>
          <a:r>
            <a:rPr lang="cs-CZ" sz="1200" i="1" kern="1200" dirty="0" smtClean="0"/>
            <a:t>volitelný předmět </a:t>
          </a:r>
          <a:r>
            <a:rPr lang="cs-CZ" sz="1200" kern="1200" dirty="0" smtClean="0"/>
            <a:t>z </a:t>
          </a:r>
          <a:r>
            <a:rPr lang="cs-CZ" sz="1200" b="1" i="1" kern="1200" dirty="0" smtClean="0"/>
            <a:t>českého studijního plánu</a:t>
          </a:r>
          <a:r>
            <a:rPr lang="cs-CZ" sz="1200" kern="1200" dirty="0" smtClean="0"/>
            <a:t>? </a:t>
          </a:r>
          <a:endParaRPr lang="cs-CZ" sz="1200" kern="1200" dirty="0"/>
        </a:p>
      </dsp:txBody>
      <dsp:txXfrm rot="-5400000">
        <a:off x="3915445" y="3584144"/>
        <a:ext cx="1157974" cy="1331005"/>
      </dsp:txXfrm>
    </dsp:sp>
    <dsp:sp modelId="{2B2C92AA-8ACF-47A7-AA9C-4A3422F36E4B}">
      <dsp:nvSpPr>
        <dsp:cNvPr id="0" name=""/>
        <dsp:cNvSpPr/>
      </dsp:nvSpPr>
      <dsp:spPr>
        <a:xfrm>
          <a:off x="5386625" y="3669547"/>
          <a:ext cx="2157968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Tento předmět také vypisujete do formuláře </a:t>
          </a:r>
          <a:r>
            <a:rPr lang="cs-CZ" sz="1200" b="1" kern="1200" dirty="0" smtClean="0"/>
            <a:t>„Uznání P a PV předmětů“</a:t>
          </a:r>
          <a:r>
            <a:rPr lang="cs-CZ" sz="1200" kern="1200" dirty="0" smtClean="0"/>
            <a:t>! Je nutné schválení vyučujícího / garanta stejně jako u P a PV.</a:t>
          </a:r>
          <a:endParaRPr lang="cs-CZ" sz="1200" kern="1200" dirty="0"/>
        </a:p>
      </dsp:txBody>
      <dsp:txXfrm>
        <a:off x="5386625" y="3669547"/>
        <a:ext cx="2157968" cy="1160197"/>
      </dsp:txXfrm>
    </dsp:sp>
    <dsp:sp modelId="{A5A575D7-E6FF-4A92-AE2B-A5812C60B2A9}">
      <dsp:nvSpPr>
        <dsp:cNvPr id="0" name=""/>
        <dsp:cNvSpPr/>
      </dsp:nvSpPr>
      <dsp:spPr>
        <a:xfrm rot="5400000">
          <a:off x="1710731" y="3408503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7425494"/>
            <a:satOff val="-34263"/>
            <a:lumOff val="1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098575" y="3584144"/>
        <a:ext cx="1157974" cy="1331005"/>
      </dsp:txXfrm>
    </dsp:sp>
    <dsp:sp modelId="{03C16D72-1354-442E-A98D-6BFED295D2D7}">
      <dsp:nvSpPr>
        <dsp:cNvPr id="0" name=""/>
        <dsp:cNvSpPr/>
      </dsp:nvSpPr>
      <dsp:spPr>
        <a:xfrm rot="5400000">
          <a:off x="2615686" y="504979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8910593"/>
            <a:satOff val="-41115"/>
            <a:lumOff val="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Kdo zanese známky z ekvivalentů do SIS?</a:t>
          </a:r>
          <a:endParaRPr lang="cs-CZ" sz="1200" kern="1200" dirty="0"/>
        </a:p>
      </dsp:txBody>
      <dsp:txXfrm rot="-5400000">
        <a:off x="3003530" y="5225437"/>
        <a:ext cx="1157974" cy="1331005"/>
      </dsp:txXfrm>
    </dsp:sp>
    <dsp:sp modelId="{799ED10A-6D31-4E7A-A1E3-6976135C6DCE}">
      <dsp:nvSpPr>
        <dsp:cNvPr id="0" name=""/>
        <dsp:cNvSpPr/>
      </dsp:nvSpPr>
      <dsp:spPr>
        <a:xfrm>
          <a:off x="583406" y="5310841"/>
          <a:ext cx="2088356" cy="1160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Nejprve probíhá kontrola formulářů na OZV. 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Následně směřují formuláře na Studijní oddělení, které známky vloží do SIS  </a:t>
          </a:r>
          <a:endParaRPr lang="cs-CZ" sz="1200" kern="1200" dirty="0"/>
        </a:p>
      </dsp:txBody>
      <dsp:txXfrm>
        <a:off x="583406" y="5310841"/>
        <a:ext cx="2088356" cy="1160197"/>
      </dsp:txXfrm>
    </dsp:sp>
    <dsp:sp modelId="{B69386E7-220F-44C3-BE37-3BED3E7410F4}">
      <dsp:nvSpPr>
        <dsp:cNvPr id="0" name=""/>
        <dsp:cNvSpPr/>
      </dsp:nvSpPr>
      <dsp:spPr>
        <a:xfrm rot="5400000">
          <a:off x="4432556" y="5049796"/>
          <a:ext cx="1933663" cy="16822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4820400" y="5225437"/>
        <a:ext cx="1157974" cy="1331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52A1E-CB01-4784-ABF7-32BC46426794}">
      <dsp:nvSpPr>
        <dsp:cNvPr id="0" name=""/>
        <dsp:cNvSpPr/>
      </dsp:nvSpPr>
      <dsp:spPr>
        <a:xfrm>
          <a:off x="0" y="98494"/>
          <a:ext cx="5183188" cy="4557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OZV – referentka studentských mobilit na PedF</a:t>
          </a:r>
          <a:endParaRPr lang="cs-CZ" sz="1900" kern="1200" dirty="0"/>
        </a:p>
      </dsp:txBody>
      <dsp:txXfrm>
        <a:off x="22246" y="120740"/>
        <a:ext cx="5138696" cy="411223"/>
      </dsp:txXfrm>
    </dsp:sp>
    <dsp:sp modelId="{078481A5-FE3A-46B1-A97D-5D17709390F0}">
      <dsp:nvSpPr>
        <dsp:cNvPr id="0" name=""/>
        <dsp:cNvSpPr/>
      </dsp:nvSpPr>
      <dsp:spPr>
        <a:xfrm>
          <a:off x="0" y="567275"/>
          <a:ext cx="5183188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6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kern="1200" dirty="0" smtClean="0"/>
            <a:t>Mgr. Jana </a:t>
          </a:r>
          <a:r>
            <a:rPr lang="cs-CZ" sz="1500" kern="1200" dirty="0" err="1" smtClean="0"/>
            <a:t>Peclová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kern="1200" dirty="0" smtClean="0">
              <a:hlinkClick xmlns:r="http://schemas.openxmlformats.org/officeDocument/2006/relationships" r:id="rId1"/>
            </a:rPr>
            <a:t>jana.peclova@pedf.cuni.cz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kern="1200" dirty="0" smtClean="0"/>
            <a:t>+420 221 900 236</a:t>
          </a:r>
          <a:endParaRPr lang="cs-CZ" sz="1500" kern="1200" dirty="0"/>
        </a:p>
      </dsp:txBody>
      <dsp:txXfrm>
        <a:off x="0" y="567275"/>
        <a:ext cx="5183188" cy="786599"/>
      </dsp:txXfrm>
    </dsp:sp>
    <dsp:sp modelId="{18C5EEF2-9864-49A0-AF93-E5BB0D5F6A18}">
      <dsp:nvSpPr>
        <dsp:cNvPr id="0" name=""/>
        <dsp:cNvSpPr/>
      </dsp:nvSpPr>
      <dsp:spPr>
        <a:xfrm>
          <a:off x="0" y="1353875"/>
          <a:ext cx="5183188" cy="455715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EK RUK</a:t>
          </a:r>
          <a:endParaRPr lang="cs-CZ" sz="1900" kern="1200" dirty="0"/>
        </a:p>
      </dsp:txBody>
      <dsp:txXfrm>
        <a:off x="22246" y="1376121"/>
        <a:ext cx="5138696" cy="411223"/>
      </dsp:txXfrm>
    </dsp:sp>
    <dsp:sp modelId="{1C664078-6ACB-4F06-8CD3-7ECD31C9ED62}">
      <dsp:nvSpPr>
        <dsp:cNvPr id="0" name=""/>
        <dsp:cNvSpPr/>
      </dsp:nvSpPr>
      <dsp:spPr>
        <a:xfrm>
          <a:off x="0" y="1809590"/>
          <a:ext cx="5183188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6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kern="1200" dirty="0" smtClean="0"/>
            <a:t>Bc. Pavel Knap / Mgr. Petra Šmídová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kern="1200" dirty="0" smtClean="0"/>
            <a:t>erasmus@ruk.cuni.cz</a:t>
          </a:r>
          <a:endParaRPr lang="cs-CZ" sz="1500" kern="1200" dirty="0"/>
        </a:p>
      </dsp:txBody>
      <dsp:txXfrm>
        <a:off x="0" y="1809590"/>
        <a:ext cx="5183188" cy="521122"/>
      </dsp:txXfrm>
    </dsp:sp>
    <dsp:sp modelId="{7F2ACA1D-ED99-4850-A1C3-4C3BD91E3F57}">
      <dsp:nvSpPr>
        <dsp:cNvPr id="0" name=""/>
        <dsp:cNvSpPr/>
      </dsp:nvSpPr>
      <dsp:spPr>
        <a:xfrm>
          <a:off x="0" y="2330712"/>
          <a:ext cx="5183188" cy="455715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Studijní oddělení</a:t>
          </a:r>
          <a:endParaRPr lang="cs-CZ" sz="1900" kern="1200" dirty="0"/>
        </a:p>
      </dsp:txBody>
      <dsp:txXfrm>
        <a:off x="22246" y="2352958"/>
        <a:ext cx="5138696" cy="411223"/>
      </dsp:txXfrm>
    </dsp:sp>
    <dsp:sp modelId="{7ADCE8B7-ADAD-4CDC-AA77-8DFBD8E3893D}">
      <dsp:nvSpPr>
        <dsp:cNvPr id="0" name=""/>
        <dsp:cNvSpPr/>
      </dsp:nvSpPr>
      <dsp:spPr>
        <a:xfrm>
          <a:off x="0" y="2786427"/>
          <a:ext cx="5183188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6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kern="1200" dirty="0" smtClean="0"/>
            <a:t>Oboroví studijní referenti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kern="1200" dirty="0" smtClean="0"/>
            <a:t>Mgr. Vojtěch Malach – vkládání uznaných předmětů do SIS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kern="1200" dirty="0" smtClean="0"/>
            <a:t>vojtech.malach@pedf.cuni.cz</a:t>
          </a:r>
          <a:endParaRPr lang="cs-CZ" sz="1500" kern="1200" dirty="0"/>
        </a:p>
      </dsp:txBody>
      <dsp:txXfrm>
        <a:off x="0" y="2786427"/>
        <a:ext cx="5183188" cy="786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C8117-7C39-4603-AFF1-EADFC6AA70D7}">
      <dsp:nvSpPr>
        <dsp:cNvPr id="0" name=""/>
        <dsp:cNvSpPr/>
      </dsp:nvSpPr>
      <dsp:spPr>
        <a:xfrm>
          <a:off x="977" y="0"/>
          <a:ext cx="959360" cy="363325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OZV:</a:t>
          </a:r>
          <a:endParaRPr lang="cs-CZ" sz="2800" kern="1200" dirty="0"/>
        </a:p>
      </dsp:txBody>
      <dsp:txXfrm>
        <a:off x="977" y="0"/>
        <a:ext cx="959360" cy="1089977"/>
      </dsp:txXfrm>
    </dsp:sp>
    <dsp:sp modelId="{D92513FE-E3C2-46AA-9AB4-3F8520ACEBF4}">
      <dsp:nvSpPr>
        <dsp:cNvPr id="0" name=""/>
        <dsp:cNvSpPr/>
      </dsp:nvSpPr>
      <dsp:spPr>
        <a:xfrm>
          <a:off x="96913" y="1089977"/>
          <a:ext cx="767488" cy="23616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Oddělení pro zahraniční vztahy na PedF</a:t>
          </a:r>
          <a:endParaRPr lang="cs-CZ" sz="1200" kern="1200" dirty="0"/>
        </a:p>
      </dsp:txBody>
      <dsp:txXfrm>
        <a:off x="119392" y="1112456"/>
        <a:ext cx="722530" cy="2316659"/>
      </dsp:txXfrm>
    </dsp:sp>
    <dsp:sp modelId="{B091F97A-829F-452D-BBAB-EF43DA511F0F}">
      <dsp:nvSpPr>
        <dsp:cNvPr id="0" name=""/>
        <dsp:cNvSpPr/>
      </dsp:nvSpPr>
      <dsp:spPr>
        <a:xfrm>
          <a:off x="1032290" y="0"/>
          <a:ext cx="959360" cy="363325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EK:</a:t>
          </a:r>
          <a:endParaRPr lang="cs-CZ" sz="2800" kern="1200" dirty="0"/>
        </a:p>
      </dsp:txBody>
      <dsp:txXfrm>
        <a:off x="1032290" y="0"/>
        <a:ext cx="959360" cy="1089977"/>
      </dsp:txXfrm>
    </dsp:sp>
    <dsp:sp modelId="{80269897-8D6F-4504-A36B-472AFCEE004A}">
      <dsp:nvSpPr>
        <dsp:cNvPr id="0" name=""/>
        <dsp:cNvSpPr/>
      </dsp:nvSpPr>
      <dsp:spPr>
        <a:xfrm>
          <a:off x="1128226" y="1089977"/>
          <a:ext cx="767488" cy="2361617"/>
        </a:xfrm>
        <a:prstGeom prst="roundRect">
          <a:avLst>
            <a:gd name="adj" fmla="val 1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Evropská kancelář</a:t>
          </a:r>
          <a:endParaRPr lang="cs-CZ" sz="1200" kern="1200" dirty="0"/>
        </a:p>
      </dsp:txBody>
      <dsp:txXfrm>
        <a:off x="1150705" y="1112456"/>
        <a:ext cx="722530" cy="2316659"/>
      </dsp:txXfrm>
    </dsp:sp>
    <dsp:sp modelId="{259DD224-D062-4ED1-991B-1E1BE9287E31}">
      <dsp:nvSpPr>
        <dsp:cNvPr id="0" name=""/>
        <dsp:cNvSpPr/>
      </dsp:nvSpPr>
      <dsp:spPr>
        <a:xfrm>
          <a:off x="2063603" y="0"/>
          <a:ext cx="959360" cy="363325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RUK:</a:t>
          </a:r>
          <a:endParaRPr lang="cs-CZ" sz="2800" kern="1200" dirty="0"/>
        </a:p>
      </dsp:txBody>
      <dsp:txXfrm>
        <a:off x="2063603" y="0"/>
        <a:ext cx="959360" cy="1089977"/>
      </dsp:txXfrm>
    </dsp:sp>
    <dsp:sp modelId="{98084E41-B0F2-47E4-B756-039902D42638}">
      <dsp:nvSpPr>
        <dsp:cNvPr id="0" name=""/>
        <dsp:cNvSpPr/>
      </dsp:nvSpPr>
      <dsp:spPr>
        <a:xfrm>
          <a:off x="2159539" y="1089977"/>
          <a:ext cx="767488" cy="2361617"/>
        </a:xfrm>
        <a:prstGeom prst="roundRect">
          <a:avLst>
            <a:gd name="adj" fmla="val 1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Rektorát Univerzity Karlovy</a:t>
          </a:r>
          <a:endParaRPr lang="cs-CZ" sz="1200" kern="1200" dirty="0"/>
        </a:p>
      </dsp:txBody>
      <dsp:txXfrm>
        <a:off x="2182018" y="1112456"/>
        <a:ext cx="722530" cy="2316659"/>
      </dsp:txXfrm>
    </dsp:sp>
    <dsp:sp modelId="{18F07066-BE34-4195-A3FE-8A4E5967F205}">
      <dsp:nvSpPr>
        <dsp:cNvPr id="0" name=""/>
        <dsp:cNvSpPr/>
      </dsp:nvSpPr>
      <dsp:spPr>
        <a:xfrm>
          <a:off x="3094916" y="0"/>
          <a:ext cx="959360" cy="363325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P/ PV/ V:</a:t>
          </a:r>
          <a:endParaRPr lang="cs-CZ" sz="1600" b="1" kern="1200" dirty="0"/>
        </a:p>
      </dsp:txBody>
      <dsp:txXfrm>
        <a:off x="3094916" y="0"/>
        <a:ext cx="959360" cy="1089977"/>
      </dsp:txXfrm>
    </dsp:sp>
    <dsp:sp modelId="{2C25AFC9-9317-4A0D-B39E-34A78DDEAA7A}">
      <dsp:nvSpPr>
        <dsp:cNvPr id="0" name=""/>
        <dsp:cNvSpPr/>
      </dsp:nvSpPr>
      <dsp:spPr>
        <a:xfrm>
          <a:off x="3190852" y="1089977"/>
          <a:ext cx="767488" cy="2361617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Povinný  předmět/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Povinně volitelný předmět/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Volitelný předmět</a:t>
          </a:r>
          <a:endParaRPr lang="cs-CZ" sz="1200" kern="1200" dirty="0"/>
        </a:p>
      </dsp:txBody>
      <dsp:txXfrm>
        <a:off x="3213331" y="1112456"/>
        <a:ext cx="722530" cy="23166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B0CA1-69BA-448A-AFE8-3046EE79E86E}">
      <dsp:nvSpPr>
        <dsp:cNvPr id="0" name=""/>
        <dsp:cNvSpPr/>
      </dsp:nvSpPr>
      <dsp:spPr>
        <a:xfrm rot="5400000">
          <a:off x="-241710" y="242508"/>
          <a:ext cx="1611402" cy="11279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Vyhlášení sběru přihlášek</a:t>
          </a:r>
          <a:endParaRPr lang="cs-CZ" sz="1200" kern="1200" dirty="0"/>
        </a:p>
      </dsp:txBody>
      <dsp:txXfrm rot="-5400000">
        <a:off x="1" y="564789"/>
        <a:ext cx="1127981" cy="483421"/>
      </dsp:txXfrm>
    </dsp:sp>
    <dsp:sp modelId="{8C89F440-5E6E-4DD3-B0B4-B07E6AA2E232}">
      <dsp:nvSpPr>
        <dsp:cNvPr id="0" name=""/>
        <dsp:cNvSpPr/>
      </dsp:nvSpPr>
      <dsp:spPr>
        <a:xfrm rot="5400000">
          <a:off x="3741757" y="-2612977"/>
          <a:ext cx="1047411" cy="6274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Na PedF </a:t>
          </a:r>
          <a:r>
            <a:rPr lang="cs-CZ" sz="1300" b="1" kern="1200" dirty="0" smtClean="0">
              <a:solidFill>
                <a:srgbClr val="FF0000"/>
              </a:solidFill>
            </a:rPr>
            <a:t>pouze 1x ročně </a:t>
          </a:r>
          <a:r>
            <a:rPr lang="cs-CZ" sz="1300" kern="1200" dirty="0" smtClean="0"/>
            <a:t>na ZS, LS i celý AR</a:t>
          </a:r>
          <a:endParaRPr lang="cs-CZ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Zpravidla na jaře - </a:t>
          </a:r>
          <a:r>
            <a:rPr lang="cs-CZ" sz="1300" b="1" kern="1200" dirty="0" smtClean="0">
              <a:solidFill>
                <a:srgbClr val="FF0000"/>
              </a:solidFill>
            </a:rPr>
            <a:t>přelom února/března</a:t>
          </a:r>
          <a:endParaRPr lang="cs-CZ" sz="1300" b="1" kern="1200" dirty="0">
            <a:solidFill>
              <a:srgbClr val="FF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smtClean="0">
              <a:solidFill>
                <a:schemeClr val="tx1"/>
              </a:solidFill>
            </a:rPr>
            <a:t>Přesné informace zveřejňovány v </a:t>
          </a:r>
          <a:r>
            <a:rPr lang="cs-CZ" sz="1300" b="1" kern="1200" dirty="0" smtClean="0">
              <a:solidFill>
                <a:srgbClr val="FF0000"/>
              </a:solidFill>
            </a:rPr>
            <a:t>AKTUALITÁCH OZV </a:t>
          </a:r>
          <a:r>
            <a:rPr lang="cs-CZ" sz="1300" b="0" kern="1200" dirty="0" smtClean="0">
              <a:solidFill>
                <a:schemeClr val="tx1"/>
              </a:solidFill>
            </a:rPr>
            <a:t>na webu PedF: </a:t>
          </a:r>
          <a:r>
            <a:rPr lang="cs-CZ" sz="1300" b="0" kern="12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https://pedf.cuni.cz/PEDF-393.html</a:t>
          </a:r>
          <a:r>
            <a:rPr lang="cs-CZ" sz="1300" b="0" kern="1200" dirty="0" smtClean="0">
              <a:solidFill>
                <a:schemeClr val="tx1"/>
              </a:solidFill>
            </a:rPr>
            <a:t> </a:t>
          </a:r>
          <a:endParaRPr lang="cs-CZ" sz="1300" b="0" kern="1200" dirty="0">
            <a:solidFill>
              <a:schemeClr val="tx1"/>
            </a:solidFill>
          </a:endParaRPr>
        </a:p>
      </dsp:txBody>
      <dsp:txXfrm rot="-5400000">
        <a:off x="1127981" y="51929"/>
        <a:ext cx="6223833" cy="945151"/>
      </dsp:txXfrm>
    </dsp:sp>
    <dsp:sp modelId="{484170BE-DAE4-4B09-A5F9-89BFED79A1D6}">
      <dsp:nvSpPr>
        <dsp:cNvPr id="0" name=""/>
        <dsp:cNvSpPr/>
      </dsp:nvSpPr>
      <dsp:spPr>
        <a:xfrm rot="5400000">
          <a:off x="-241710" y="1659831"/>
          <a:ext cx="1611402" cy="1127981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Studentská příprava</a:t>
          </a:r>
          <a:endParaRPr lang="cs-CZ" sz="1200" kern="1200" dirty="0"/>
        </a:p>
      </dsp:txBody>
      <dsp:txXfrm rot="-5400000">
        <a:off x="1" y="1982112"/>
        <a:ext cx="1127981" cy="483421"/>
      </dsp:txXfrm>
    </dsp:sp>
    <dsp:sp modelId="{E0A12642-9B12-427A-866A-A164A5369BC1}">
      <dsp:nvSpPr>
        <dsp:cNvPr id="0" name=""/>
        <dsp:cNvSpPr/>
      </dsp:nvSpPr>
      <dsp:spPr>
        <a:xfrm rot="5400000">
          <a:off x="3741757" y="-1195654"/>
          <a:ext cx="1047411" cy="6274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Výběr pouze z univerzit, se kterými má domácí katedra smlouvy (</a:t>
          </a:r>
          <a:r>
            <a:rPr lang="cs-CZ" sz="1300" i="1" kern="1200" dirty="0" err="1" smtClean="0"/>
            <a:t>dvouobory</a:t>
          </a:r>
          <a:r>
            <a:rPr lang="cs-CZ" sz="1300" i="1" kern="1200" dirty="0" smtClean="0"/>
            <a:t> mají na výběr ze dvou kateder</a:t>
          </a:r>
          <a:r>
            <a:rPr lang="cs-CZ" sz="1300" kern="1200" dirty="0" smtClean="0"/>
            <a:t>) – </a:t>
          </a:r>
          <a:r>
            <a:rPr lang="cs-CZ" sz="1300" b="1" kern="1200" dirty="0" smtClean="0">
              <a:solidFill>
                <a:srgbClr val="FF0000"/>
              </a:solidFill>
            </a:rPr>
            <a:t>nelze se hlásit na smlouvy jiné katedry nebo fakulty UK</a:t>
          </a:r>
          <a:endParaRPr lang="cs-CZ" sz="1300" b="1" kern="1200" dirty="0">
            <a:solidFill>
              <a:srgbClr val="FF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Předběžná kontrola shody studijních plánů ze strany studenta (</a:t>
          </a:r>
          <a:r>
            <a:rPr lang="cs-CZ" sz="1300" i="1" kern="1200" dirty="0" smtClean="0"/>
            <a:t>na webu zahraniční univerzity</a:t>
          </a:r>
          <a:r>
            <a:rPr lang="cs-CZ" sz="1300" kern="1200" dirty="0" smtClean="0"/>
            <a:t>)</a:t>
          </a:r>
          <a:endParaRPr lang="cs-CZ" sz="1300" kern="1200" dirty="0"/>
        </a:p>
      </dsp:txBody>
      <dsp:txXfrm rot="-5400000">
        <a:off x="1127981" y="1469252"/>
        <a:ext cx="6223833" cy="945151"/>
      </dsp:txXfrm>
    </dsp:sp>
    <dsp:sp modelId="{7A3E800E-C093-40F1-8731-DF8856381BC3}">
      <dsp:nvSpPr>
        <dsp:cNvPr id="0" name=""/>
        <dsp:cNvSpPr/>
      </dsp:nvSpPr>
      <dsp:spPr>
        <a:xfrm rot="5400000">
          <a:off x="-241710" y="3077154"/>
          <a:ext cx="1611402" cy="1127981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Založení přihlášek ve </a:t>
          </a:r>
          <a:r>
            <a:rPr lang="cs-CZ" sz="1200" kern="1200" dirty="0" err="1" smtClean="0"/>
            <a:t>Webapps</a:t>
          </a:r>
          <a:endParaRPr lang="cs-CZ" sz="1200" kern="1200" dirty="0"/>
        </a:p>
      </dsp:txBody>
      <dsp:txXfrm rot="-5400000">
        <a:off x="1" y="3399435"/>
        <a:ext cx="1127981" cy="483421"/>
      </dsp:txXfrm>
    </dsp:sp>
    <dsp:sp modelId="{7683B2E1-2BA6-4F98-9A19-804C293BE41E}">
      <dsp:nvSpPr>
        <dsp:cNvPr id="0" name=""/>
        <dsp:cNvSpPr/>
      </dsp:nvSpPr>
      <dsp:spPr>
        <a:xfrm rot="5400000">
          <a:off x="3741757" y="221668"/>
          <a:ext cx="1047411" cy="6274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>
              <a:hlinkClick xmlns:r="http://schemas.openxmlformats.org/officeDocument/2006/relationships" r:id="rId2"/>
            </a:rPr>
            <a:t>https://is.cuni.cz/webapps/</a:t>
          </a:r>
          <a:r>
            <a:rPr lang="cs-CZ" sz="1300" kern="1200" dirty="0" smtClean="0"/>
            <a:t> </a:t>
          </a:r>
          <a:endParaRPr lang="cs-CZ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Student se může přihlásit až na </a:t>
          </a:r>
          <a:r>
            <a:rPr lang="cs-CZ" sz="1300" b="1" kern="1200" dirty="0" smtClean="0">
              <a:solidFill>
                <a:srgbClr val="FF0000"/>
              </a:solidFill>
            </a:rPr>
            <a:t>3 univerzity celkem</a:t>
          </a:r>
          <a:endParaRPr lang="cs-CZ" sz="1300" b="1" kern="1200" dirty="0">
            <a:solidFill>
              <a:srgbClr val="FF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Pouze vložení základních údajů – není třeba vyplňovat studijní plán</a:t>
          </a:r>
          <a:endParaRPr lang="cs-CZ" sz="1300" kern="1200" dirty="0"/>
        </a:p>
      </dsp:txBody>
      <dsp:txXfrm rot="-5400000">
        <a:off x="1127981" y="2886574"/>
        <a:ext cx="6223833" cy="9451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5AFBF-F3EE-4DAC-B4C7-4CCFC3E609A3}">
      <dsp:nvSpPr>
        <dsp:cNvPr id="0" name=""/>
        <dsp:cNvSpPr/>
      </dsp:nvSpPr>
      <dsp:spPr>
        <a:xfrm rot="5400000">
          <a:off x="-241710" y="242508"/>
          <a:ext cx="1611402" cy="11279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VŘ na domácí katedře</a:t>
          </a:r>
          <a:endParaRPr lang="cs-CZ" sz="1100" kern="1200" dirty="0"/>
        </a:p>
      </dsp:txBody>
      <dsp:txXfrm rot="-5400000">
        <a:off x="1" y="564789"/>
        <a:ext cx="1127981" cy="483421"/>
      </dsp:txXfrm>
    </dsp:sp>
    <dsp:sp modelId="{AF8651B0-A90E-47DB-966D-015F0FF6ADD6}">
      <dsp:nvSpPr>
        <dsp:cNvPr id="0" name=""/>
        <dsp:cNvSpPr/>
      </dsp:nvSpPr>
      <dsp:spPr>
        <a:xfrm rot="5400000">
          <a:off x="3434187" y="-2305407"/>
          <a:ext cx="1047411" cy="5659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Každá katedra vyhlašuje své vlastní výběrové řízení s vlastními podmínkami (</a:t>
          </a:r>
          <a:r>
            <a:rPr lang="cs-CZ" sz="1500" i="1" kern="1200" dirty="0" smtClean="0"/>
            <a:t>studijní průměr, motivační dopis, </a:t>
          </a:r>
          <a:r>
            <a:rPr lang="cs-CZ" sz="1500" i="1" kern="1200" dirty="0" err="1" smtClean="0"/>
            <a:t>etc</a:t>
          </a:r>
          <a:r>
            <a:rPr lang="cs-CZ" sz="1500" i="1" kern="1200" dirty="0" smtClean="0"/>
            <a:t>.</a:t>
          </a:r>
          <a:r>
            <a:rPr lang="cs-CZ" sz="1500" kern="1200" dirty="0" smtClean="0"/>
            <a:t>)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Informace zveřejňovány v </a:t>
          </a:r>
          <a:r>
            <a:rPr lang="cs-CZ" sz="1500" b="1" kern="1200" dirty="0" smtClean="0">
              <a:solidFill>
                <a:srgbClr val="FF0000"/>
              </a:solidFill>
            </a:rPr>
            <a:t>Aktualitách OZV nebo webu katedry</a:t>
          </a:r>
          <a:endParaRPr lang="cs-CZ" sz="1500" b="1" kern="1200" dirty="0">
            <a:solidFill>
              <a:srgbClr val="FF0000"/>
            </a:solidFill>
          </a:endParaRPr>
        </a:p>
      </dsp:txBody>
      <dsp:txXfrm rot="-5400000">
        <a:off x="1127982" y="51928"/>
        <a:ext cx="5608692" cy="945151"/>
      </dsp:txXfrm>
    </dsp:sp>
    <dsp:sp modelId="{6E78C3BE-CF97-4632-BA47-E54E86465A2D}">
      <dsp:nvSpPr>
        <dsp:cNvPr id="0" name=""/>
        <dsp:cNvSpPr/>
      </dsp:nvSpPr>
      <dsp:spPr>
        <a:xfrm rot="5400000">
          <a:off x="-241710" y="1659831"/>
          <a:ext cx="1611402" cy="1127981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Nominace katedrami</a:t>
          </a:r>
          <a:endParaRPr lang="cs-CZ" sz="1100" kern="1200" dirty="0"/>
        </a:p>
      </dsp:txBody>
      <dsp:txXfrm rot="-5400000">
        <a:off x="1" y="1982112"/>
        <a:ext cx="1127981" cy="483421"/>
      </dsp:txXfrm>
    </dsp:sp>
    <dsp:sp modelId="{8A949BF3-652D-4FF0-B84E-9DEFD829D277}">
      <dsp:nvSpPr>
        <dsp:cNvPr id="0" name=""/>
        <dsp:cNvSpPr/>
      </dsp:nvSpPr>
      <dsp:spPr>
        <a:xfrm rot="5400000">
          <a:off x="3434187" y="-888084"/>
          <a:ext cx="1047411" cy="5659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Informace o výsledcích výběrových řízení zasílají katedry na OZV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OZV ve </a:t>
          </a:r>
          <a:r>
            <a:rPr lang="cs-CZ" sz="1500" kern="1200" dirty="0" err="1" smtClean="0"/>
            <a:t>Webapps</a:t>
          </a:r>
          <a:r>
            <a:rPr lang="cs-CZ" sz="1500" kern="1200" dirty="0" smtClean="0"/>
            <a:t> nominuje úspěšné přihlášky (</a:t>
          </a:r>
          <a:r>
            <a:rPr lang="cs-CZ" sz="1500" i="1" kern="1200" dirty="0" smtClean="0"/>
            <a:t>zbylé přihlášky jsou nenominovány</a:t>
          </a:r>
          <a:r>
            <a:rPr lang="cs-CZ" sz="1500" kern="1200" dirty="0" smtClean="0"/>
            <a:t>)</a:t>
          </a:r>
          <a:endParaRPr lang="cs-CZ" sz="1500" kern="1200" dirty="0"/>
        </a:p>
      </dsp:txBody>
      <dsp:txXfrm rot="-5400000">
        <a:off x="1127982" y="1469251"/>
        <a:ext cx="5608692" cy="945151"/>
      </dsp:txXfrm>
    </dsp:sp>
    <dsp:sp modelId="{AFBC710B-4C62-427A-85A5-B9765B3F70A4}">
      <dsp:nvSpPr>
        <dsp:cNvPr id="0" name=""/>
        <dsp:cNvSpPr/>
      </dsp:nvSpPr>
      <dsp:spPr>
        <a:xfrm rot="5400000">
          <a:off x="-241710" y="3077154"/>
          <a:ext cx="1611402" cy="1127981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Nominace na zahraniční univerzity</a:t>
          </a:r>
          <a:endParaRPr lang="cs-CZ" sz="1100" kern="1200" dirty="0"/>
        </a:p>
      </dsp:txBody>
      <dsp:txXfrm rot="-5400000">
        <a:off x="1" y="3399435"/>
        <a:ext cx="1127981" cy="483421"/>
      </dsp:txXfrm>
    </dsp:sp>
    <dsp:sp modelId="{8A4B2C2E-10C0-456D-B813-17CE4CA073FB}">
      <dsp:nvSpPr>
        <dsp:cNvPr id="0" name=""/>
        <dsp:cNvSpPr/>
      </dsp:nvSpPr>
      <dsp:spPr>
        <a:xfrm rot="5400000">
          <a:off x="3434187" y="529239"/>
          <a:ext cx="1047411" cy="5659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OZV nominuje studenty na vybrané univerzity dle instrukcí zahraničních partnerů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Studenti obdrží informace od zahraniční univerzity ohledně dalšího postupu</a:t>
          </a:r>
          <a:endParaRPr lang="cs-CZ" sz="1500" kern="1200" dirty="0"/>
        </a:p>
      </dsp:txBody>
      <dsp:txXfrm rot="-5400000">
        <a:off x="1127982" y="2886574"/>
        <a:ext cx="5608692" cy="9451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4C2D0-F577-45EF-9D99-D4A1ED18B5E3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Před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Mobilitou</a:t>
          </a:r>
          <a:endParaRPr lang="cs-CZ" sz="1600" kern="1200" dirty="0"/>
        </a:p>
      </dsp:txBody>
      <dsp:txXfrm rot="-5400000">
        <a:off x="1" y="679096"/>
        <a:ext cx="1352020" cy="579438"/>
      </dsp:txXfrm>
    </dsp:sp>
    <dsp:sp modelId="{59295BF5-05B9-49AB-AD0C-680559295ACD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Learning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Agreement</a:t>
          </a:r>
          <a:r>
            <a:rPr lang="cs-CZ" sz="1700" kern="1200" dirty="0" smtClean="0"/>
            <a:t> + Studijní plán + </a:t>
          </a:r>
          <a:r>
            <a:rPr lang="cs-CZ" sz="1700" kern="1200" dirty="0" err="1" smtClean="0"/>
            <a:t>Letter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Acceptance</a:t>
          </a:r>
          <a:r>
            <a:rPr lang="cs-CZ" sz="1700" kern="1200" dirty="0" smtClean="0"/>
            <a:t> (</a:t>
          </a:r>
          <a:r>
            <a:rPr lang="cs-CZ" sz="1700" i="1" kern="1200" dirty="0" smtClean="0"/>
            <a:t>zařizuje si student</a:t>
          </a:r>
          <a:r>
            <a:rPr lang="cs-CZ" sz="1700" kern="1200" dirty="0" smtClean="0"/>
            <a:t>)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Rozhodnutí o přidělení financí (</a:t>
          </a:r>
          <a:r>
            <a:rPr lang="cs-CZ" sz="1700" i="1" kern="1200" dirty="0" smtClean="0"/>
            <a:t>vydává OZV – podepisuje děkan</a:t>
          </a:r>
          <a:r>
            <a:rPr lang="cs-CZ" sz="1700" kern="1200" dirty="0" smtClean="0"/>
            <a:t>)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Účastnická smlouva (</a:t>
          </a:r>
          <a:r>
            <a:rPr lang="cs-CZ" sz="1700" i="1" kern="1200" dirty="0" smtClean="0"/>
            <a:t>vydává EK RUK – podepisuje student</a:t>
          </a:r>
          <a:r>
            <a:rPr lang="cs-CZ" sz="1700" kern="1200" dirty="0" smtClean="0"/>
            <a:t>)</a:t>
          </a:r>
          <a:endParaRPr lang="cs-CZ" sz="1700" kern="1200" dirty="0"/>
        </a:p>
      </dsp:txBody>
      <dsp:txXfrm rot="-5400000">
        <a:off x="1352020" y="64373"/>
        <a:ext cx="6714693" cy="1132875"/>
      </dsp:txXfrm>
    </dsp:sp>
    <dsp:sp modelId="{B0990780-F2CD-4D76-BD08-44FF9D942224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Během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Mobility</a:t>
          </a:r>
          <a:endParaRPr lang="cs-CZ" sz="1600" kern="1200" dirty="0"/>
        </a:p>
      </dsp:txBody>
      <dsp:txXfrm rot="-5400000">
        <a:off x="1" y="2419614"/>
        <a:ext cx="1352020" cy="579438"/>
      </dsp:txXfrm>
    </dsp:sp>
    <dsp:sp modelId="{F96AA4C9-89A1-4ADB-86D5-35FB23E178CE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CHANGES (</a:t>
          </a:r>
          <a:r>
            <a:rPr lang="cs-CZ" sz="1700" i="1" kern="1200" dirty="0" smtClean="0"/>
            <a:t>zařizuje si student</a:t>
          </a:r>
          <a:r>
            <a:rPr lang="cs-CZ" sz="1700" kern="1200" dirty="0" smtClean="0"/>
            <a:t>)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Transcript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Records</a:t>
          </a:r>
          <a:r>
            <a:rPr lang="cs-CZ" sz="1700" kern="1200" dirty="0" smtClean="0"/>
            <a:t> (</a:t>
          </a:r>
          <a:r>
            <a:rPr lang="cs-CZ" sz="1700" i="1" kern="1200" dirty="0" smtClean="0"/>
            <a:t>vydává </a:t>
          </a:r>
          <a:r>
            <a:rPr lang="cs-CZ" sz="1700" i="1" kern="1200" dirty="0" err="1" smtClean="0"/>
            <a:t>zahr</a:t>
          </a:r>
          <a:r>
            <a:rPr lang="cs-CZ" sz="1700" i="1" kern="1200" dirty="0" smtClean="0"/>
            <a:t>. univerzita) </a:t>
          </a:r>
          <a:r>
            <a:rPr lang="cs-CZ" sz="1700" kern="1200" dirty="0" smtClean="0"/>
            <a:t>+ </a:t>
          </a:r>
          <a:r>
            <a:rPr lang="cs-CZ" sz="1700" kern="1200" dirty="0" err="1" smtClean="0"/>
            <a:t>Confirmation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stay</a:t>
          </a:r>
          <a:r>
            <a:rPr lang="cs-CZ" sz="1700" kern="1200" dirty="0" smtClean="0"/>
            <a:t> (</a:t>
          </a:r>
          <a:r>
            <a:rPr lang="cs-CZ" sz="1700" i="1" kern="1200" dirty="0" smtClean="0"/>
            <a:t>potvrzuje </a:t>
          </a:r>
          <a:r>
            <a:rPr lang="cs-CZ" sz="1700" i="1" kern="1200" dirty="0" err="1" smtClean="0"/>
            <a:t>zahr</a:t>
          </a:r>
          <a:r>
            <a:rPr lang="cs-CZ" sz="1700" i="1" kern="1200" dirty="0" smtClean="0"/>
            <a:t>. univerzita</a:t>
          </a:r>
          <a:r>
            <a:rPr lang="cs-CZ" sz="1700" kern="1200" dirty="0" smtClean="0"/>
            <a:t>)</a:t>
          </a:r>
          <a:endParaRPr lang="cs-CZ" sz="1700" kern="1200" dirty="0"/>
        </a:p>
      </dsp:txBody>
      <dsp:txXfrm rot="-5400000">
        <a:off x="1352020" y="1804891"/>
        <a:ext cx="6714693" cy="1132875"/>
      </dsp:txXfrm>
    </dsp:sp>
    <dsp:sp modelId="{B931BB10-4D32-4718-8C37-7E3D002C6514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Mobilitě</a:t>
          </a:r>
          <a:endParaRPr lang="cs-CZ" sz="1600" kern="1200" dirty="0"/>
        </a:p>
      </dsp:txBody>
      <dsp:txXfrm rot="-5400000">
        <a:off x="1" y="4160131"/>
        <a:ext cx="1352020" cy="579438"/>
      </dsp:txXfrm>
    </dsp:sp>
    <dsp:sp modelId="{97CFD086-4724-4B81-AD41-63B86A99BAB6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Odevzdání </a:t>
          </a:r>
          <a:r>
            <a:rPr lang="cs-CZ" sz="1700" kern="1200" dirty="0" err="1" smtClean="0"/>
            <a:t>Transcript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Records</a:t>
          </a:r>
          <a:r>
            <a:rPr lang="cs-CZ" sz="1700" kern="1200" dirty="0" smtClean="0"/>
            <a:t> a </a:t>
          </a:r>
          <a:r>
            <a:rPr lang="cs-CZ" sz="1700" kern="1200" dirty="0" err="1" smtClean="0"/>
            <a:t>Confirmation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Stay</a:t>
          </a:r>
          <a:r>
            <a:rPr lang="cs-CZ" sz="1700" kern="1200" dirty="0" smtClean="0"/>
            <a:t> na OZV a EK RUK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Uznání P a PV předmětů (</a:t>
          </a:r>
          <a:r>
            <a:rPr lang="cs-CZ" sz="1700" i="1" kern="1200" dirty="0" smtClean="0"/>
            <a:t>zařizuje si student, zpracovává OZV a Studijní Odd.</a:t>
          </a:r>
          <a:r>
            <a:rPr lang="cs-CZ" sz="1700" kern="1200" dirty="0" smtClean="0"/>
            <a:t>)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Uznání V předmětů (</a:t>
          </a:r>
          <a:r>
            <a:rPr lang="cs-CZ" sz="1700" i="1" kern="1200" dirty="0" smtClean="0"/>
            <a:t>zařizuje si student, zpracovává OZV a Studijní Odd.</a:t>
          </a:r>
          <a:r>
            <a:rPr lang="cs-CZ" sz="1700" kern="1200" dirty="0" smtClean="0"/>
            <a:t>)</a:t>
          </a:r>
          <a:endParaRPr lang="cs-CZ" sz="1700" kern="1200" dirty="0"/>
        </a:p>
      </dsp:txBody>
      <dsp:txXfrm rot="-5400000">
        <a:off x="1352020" y="3545408"/>
        <a:ext cx="6714693" cy="1132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45B7F-2A33-4170-88F5-D98BCC19D08D}">
      <dsp:nvSpPr>
        <dsp:cNvPr id="0" name=""/>
        <dsp:cNvSpPr/>
      </dsp:nvSpPr>
      <dsp:spPr>
        <a:xfrm>
          <a:off x="594617" y="359505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C4B08-C427-4E0E-AD2E-AD8C2CE69EBC}">
      <dsp:nvSpPr>
        <dsp:cNvPr id="0" name=""/>
        <dsp:cNvSpPr/>
      </dsp:nvSpPr>
      <dsp:spPr>
        <a:xfrm>
          <a:off x="594617" y="359505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91B01-E9A5-4BF5-A477-48E797EE5090}">
      <dsp:nvSpPr>
        <dsp:cNvPr id="0" name=""/>
        <dsp:cNvSpPr/>
      </dsp:nvSpPr>
      <dsp:spPr>
        <a:xfrm>
          <a:off x="545" y="573371"/>
          <a:ext cx="2376289" cy="7604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Studijní plán</a:t>
          </a:r>
          <a:endParaRPr lang="cs-CZ" sz="2200" kern="1200" dirty="0"/>
        </a:p>
      </dsp:txBody>
      <dsp:txXfrm>
        <a:off x="545" y="573371"/>
        <a:ext cx="2376289" cy="760412"/>
      </dsp:txXfrm>
    </dsp:sp>
    <dsp:sp modelId="{63BF1B4A-8CC9-4041-A6F8-9E22B7CCB6B5}">
      <dsp:nvSpPr>
        <dsp:cNvPr id="0" name=""/>
        <dsp:cNvSpPr/>
      </dsp:nvSpPr>
      <dsp:spPr>
        <a:xfrm>
          <a:off x="3469927" y="359505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55B0C-2714-4844-B9E8-554233265B9A}">
      <dsp:nvSpPr>
        <dsp:cNvPr id="0" name=""/>
        <dsp:cNvSpPr/>
      </dsp:nvSpPr>
      <dsp:spPr>
        <a:xfrm>
          <a:off x="3469927" y="359505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420C1-A31D-4F73-8721-DE548068B8A2}">
      <dsp:nvSpPr>
        <dsp:cNvPr id="0" name=""/>
        <dsp:cNvSpPr/>
      </dsp:nvSpPr>
      <dsp:spPr>
        <a:xfrm>
          <a:off x="2875855" y="573371"/>
          <a:ext cx="2376289" cy="7604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Learning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Agreement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for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Studies</a:t>
          </a:r>
          <a:endParaRPr lang="cs-CZ" sz="2200" kern="1200" dirty="0"/>
        </a:p>
      </dsp:txBody>
      <dsp:txXfrm>
        <a:off x="2875855" y="573371"/>
        <a:ext cx="2376289" cy="760412"/>
      </dsp:txXfrm>
    </dsp:sp>
    <dsp:sp modelId="{F96EAB5A-CDD7-41F3-9609-95D8F502F144}">
      <dsp:nvSpPr>
        <dsp:cNvPr id="0" name=""/>
        <dsp:cNvSpPr/>
      </dsp:nvSpPr>
      <dsp:spPr>
        <a:xfrm>
          <a:off x="6345237" y="359505"/>
          <a:ext cx="1188144" cy="118814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DC190-A8E4-4C18-A6CB-8AF6ED7E03A9}">
      <dsp:nvSpPr>
        <dsp:cNvPr id="0" name=""/>
        <dsp:cNvSpPr/>
      </dsp:nvSpPr>
      <dsp:spPr>
        <a:xfrm>
          <a:off x="6345237" y="359505"/>
          <a:ext cx="1188144" cy="118814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38E41-C8ED-4B5D-8AA1-F4D4F1282C46}">
      <dsp:nvSpPr>
        <dsp:cNvPr id="0" name=""/>
        <dsp:cNvSpPr/>
      </dsp:nvSpPr>
      <dsp:spPr>
        <a:xfrm>
          <a:off x="5751165" y="573371"/>
          <a:ext cx="2376289" cy="7604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Akceptační dopis</a:t>
          </a:r>
          <a:endParaRPr lang="cs-CZ" sz="2200" kern="1200" dirty="0"/>
        </a:p>
      </dsp:txBody>
      <dsp:txXfrm>
        <a:off x="5751165" y="573371"/>
        <a:ext cx="2376289" cy="7604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3D779-404A-44D5-B306-A28D437FA19E}">
      <dsp:nvSpPr>
        <dsp:cNvPr id="0" name=""/>
        <dsp:cNvSpPr/>
      </dsp:nvSpPr>
      <dsp:spPr>
        <a:xfrm>
          <a:off x="7472734" y="6110661"/>
          <a:ext cx="962655" cy="627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819"/>
              </a:lnTo>
              <a:lnTo>
                <a:pt x="962655" y="62781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D816C-7B0E-47DB-8CF3-D44EE294002C}">
      <dsp:nvSpPr>
        <dsp:cNvPr id="0" name=""/>
        <dsp:cNvSpPr/>
      </dsp:nvSpPr>
      <dsp:spPr>
        <a:xfrm>
          <a:off x="6206633" y="4624823"/>
          <a:ext cx="1266101" cy="439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736"/>
              </a:lnTo>
              <a:lnTo>
                <a:pt x="1266101" y="219736"/>
              </a:lnTo>
              <a:lnTo>
                <a:pt x="1266101" y="43947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B0240-2275-4EFB-A191-0C8EDC38EF32}">
      <dsp:nvSpPr>
        <dsp:cNvPr id="0" name=""/>
        <dsp:cNvSpPr/>
      </dsp:nvSpPr>
      <dsp:spPr>
        <a:xfrm>
          <a:off x="4940531" y="4624823"/>
          <a:ext cx="1266101" cy="439473"/>
        </a:xfrm>
        <a:custGeom>
          <a:avLst/>
          <a:gdLst/>
          <a:ahLst/>
          <a:cxnLst/>
          <a:rect l="0" t="0" r="0" b="0"/>
          <a:pathLst>
            <a:path>
              <a:moveTo>
                <a:pt x="1266101" y="0"/>
              </a:moveTo>
              <a:lnTo>
                <a:pt x="1266101" y="219736"/>
              </a:lnTo>
              <a:lnTo>
                <a:pt x="0" y="219736"/>
              </a:lnTo>
              <a:lnTo>
                <a:pt x="0" y="43947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0FF89-649A-429D-BB4D-D9A189BF407B}">
      <dsp:nvSpPr>
        <dsp:cNvPr id="0" name=""/>
        <dsp:cNvSpPr/>
      </dsp:nvSpPr>
      <dsp:spPr>
        <a:xfrm>
          <a:off x="3627343" y="3138985"/>
          <a:ext cx="2579289" cy="439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736"/>
              </a:lnTo>
              <a:lnTo>
                <a:pt x="2579289" y="219736"/>
              </a:lnTo>
              <a:lnTo>
                <a:pt x="2579289" y="43947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DD8BD-5F0C-4128-A63B-E8BDFD3C7263}">
      <dsp:nvSpPr>
        <dsp:cNvPr id="0" name=""/>
        <dsp:cNvSpPr/>
      </dsp:nvSpPr>
      <dsp:spPr>
        <a:xfrm>
          <a:off x="1048053" y="4624823"/>
          <a:ext cx="962655" cy="627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819"/>
              </a:lnTo>
              <a:lnTo>
                <a:pt x="962655" y="62781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25A21-9929-4F14-840B-500B4FAE7400}">
      <dsp:nvSpPr>
        <dsp:cNvPr id="0" name=""/>
        <dsp:cNvSpPr/>
      </dsp:nvSpPr>
      <dsp:spPr>
        <a:xfrm>
          <a:off x="1048053" y="3138985"/>
          <a:ext cx="2579289" cy="439473"/>
        </a:xfrm>
        <a:custGeom>
          <a:avLst/>
          <a:gdLst/>
          <a:ahLst/>
          <a:cxnLst/>
          <a:rect l="0" t="0" r="0" b="0"/>
          <a:pathLst>
            <a:path>
              <a:moveTo>
                <a:pt x="2579289" y="0"/>
              </a:moveTo>
              <a:lnTo>
                <a:pt x="2579289" y="219736"/>
              </a:lnTo>
              <a:lnTo>
                <a:pt x="0" y="219736"/>
              </a:lnTo>
              <a:lnTo>
                <a:pt x="0" y="43947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B0176-22F8-4BCF-802A-4F39AE9B066F}">
      <dsp:nvSpPr>
        <dsp:cNvPr id="0" name=""/>
        <dsp:cNvSpPr/>
      </dsp:nvSpPr>
      <dsp:spPr>
        <a:xfrm>
          <a:off x="3104160" y="2092620"/>
          <a:ext cx="1046365" cy="1046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AAC0E-D0D5-46B3-8572-0F953A874FD0}">
      <dsp:nvSpPr>
        <dsp:cNvPr id="0" name=""/>
        <dsp:cNvSpPr/>
      </dsp:nvSpPr>
      <dsp:spPr>
        <a:xfrm>
          <a:off x="3104160" y="2092620"/>
          <a:ext cx="1046365" cy="1046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D0231-E45F-48FF-A2E6-E3E7D4EDE566}">
      <dsp:nvSpPr>
        <dsp:cNvPr id="0" name=""/>
        <dsp:cNvSpPr/>
      </dsp:nvSpPr>
      <dsp:spPr>
        <a:xfrm>
          <a:off x="2580978" y="2280965"/>
          <a:ext cx="2092730" cy="6696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Studijní plán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i="1" kern="1200" dirty="0" smtClean="0"/>
            <a:t>(Tabulka A </a:t>
          </a:r>
          <a:r>
            <a:rPr lang="cs-CZ" sz="1800" i="1" kern="1200" dirty="0" err="1" smtClean="0"/>
            <a:t>a</a:t>
          </a:r>
          <a:r>
            <a:rPr lang="cs-CZ" sz="1800" i="1" kern="1200" dirty="0" smtClean="0"/>
            <a:t> B)</a:t>
          </a:r>
          <a:endParaRPr lang="cs-CZ" sz="1800" i="1" kern="1200" dirty="0"/>
        </a:p>
      </dsp:txBody>
      <dsp:txXfrm>
        <a:off x="2580978" y="2280965"/>
        <a:ext cx="2092730" cy="669673"/>
      </dsp:txXfrm>
    </dsp:sp>
    <dsp:sp modelId="{D296738F-4FA1-4835-A6D8-5BE88B9CFDFF}">
      <dsp:nvSpPr>
        <dsp:cNvPr id="0" name=""/>
        <dsp:cNvSpPr/>
      </dsp:nvSpPr>
      <dsp:spPr>
        <a:xfrm>
          <a:off x="524871" y="3578458"/>
          <a:ext cx="1046365" cy="1046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DCA02-EC45-4E23-BC9E-FDFB19AFF987}">
      <dsp:nvSpPr>
        <dsp:cNvPr id="0" name=""/>
        <dsp:cNvSpPr/>
      </dsp:nvSpPr>
      <dsp:spPr>
        <a:xfrm>
          <a:off x="524871" y="3578458"/>
          <a:ext cx="1046365" cy="1046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53599-2D89-4845-A7DA-7A3B5563C4BA}">
      <dsp:nvSpPr>
        <dsp:cNvPr id="0" name=""/>
        <dsp:cNvSpPr/>
      </dsp:nvSpPr>
      <dsp:spPr>
        <a:xfrm>
          <a:off x="1688" y="3766804"/>
          <a:ext cx="2092730" cy="6696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Vyplnit předměty do vložené přihlášky v aplikaci </a:t>
          </a:r>
          <a:r>
            <a:rPr lang="cs-CZ" sz="1000" kern="1200" dirty="0" err="1" smtClean="0"/>
            <a:t>Weabapps</a:t>
          </a:r>
          <a:endParaRPr lang="cs-CZ" sz="1000" kern="1200" dirty="0" smtClean="0"/>
        </a:p>
      </dsp:txBody>
      <dsp:txXfrm>
        <a:off x="1688" y="3766804"/>
        <a:ext cx="2092730" cy="669673"/>
      </dsp:txXfrm>
    </dsp:sp>
    <dsp:sp modelId="{9DDFE187-701B-48B0-AA56-C64654708C55}">
      <dsp:nvSpPr>
        <dsp:cNvPr id="0" name=""/>
        <dsp:cNvSpPr/>
      </dsp:nvSpPr>
      <dsp:spPr>
        <a:xfrm>
          <a:off x="1885145" y="5064296"/>
          <a:ext cx="1046365" cy="1046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E13BC-D90E-4224-98AD-5F8CCBE39117}">
      <dsp:nvSpPr>
        <dsp:cNvPr id="0" name=""/>
        <dsp:cNvSpPr/>
      </dsp:nvSpPr>
      <dsp:spPr>
        <a:xfrm>
          <a:off x="1885145" y="5064296"/>
          <a:ext cx="1046365" cy="1046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76D22-6BF5-4D96-8BBA-3A84857F83EC}">
      <dsp:nvSpPr>
        <dsp:cNvPr id="0" name=""/>
        <dsp:cNvSpPr/>
      </dsp:nvSpPr>
      <dsp:spPr>
        <a:xfrm>
          <a:off x="1361963" y="5252642"/>
          <a:ext cx="2092730" cy="6696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Vygenerovat a vytisknout tabulku A </a:t>
          </a:r>
          <a:r>
            <a:rPr lang="cs-CZ" sz="1000" kern="1200" dirty="0" err="1" smtClean="0"/>
            <a:t>a</a:t>
          </a:r>
          <a:r>
            <a:rPr lang="cs-CZ" sz="1000" kern="1200" dirty="0" smtClean="0"/>
            <a:t> B.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Dodat na OZV originál </a:t>
          </a:r>
          <a:r>
            <a:rPr lang="cs-CZ" sz="1000" kern="1200" dirty="0" smtClean="0"/>
            <a:t>se schvalujícími podpisy vyučujících/ grantů předmětů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i="1" kern="1200" dirty="0" smtClean="0"/>
            <a:t>(ne </a:t>
          </a:r>
          <a:r>
            <a:rPr lang="cs-CZ" sz="1000" i="1" kern="1200" dirty="0" err="1" smtClean="0"/>
            <a:t>sken</a:t>
          </a:r>
          <a:r>
            <a:rPr lang="cs-CZ" sz="1000" i="1" kern="1200" dirty="0" smtClean="0"/>
            <a:t>)</a:t>
          </a:r>
          <a:endParaRPr lang="cs-CZ" sz="1000" kern="1200" dirty="0" smtClean="0"/>
        </a:p>
      </dsp:txBody>
      <dsp:txXfrm>
        <a:off x="1361963" y="5252642"/>
        <a:ext cx="2092730" cy="669673"/>
      </dsp:txXfrm>
    </dsp:sp>
    <dsp:sp modelId="{F9BA45A2-A0B6-4020-854A-222B30C27585}">
      <dsp:nvSpPr>
        <dsp:cNvPr id="0" name=""/>
        <dsp:cNvSpPr/>
      </dsp:nvSpPr>
      <dsp:spPr>
        <a:xfrm>
          <a:off x="5683450" y="3578458"/>
          <a:ext cx="1046365" cy="1046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BCA4A-83F5-4126-BC9B-D28D18F40DB7}">
      <dsp:nvSpPr>
        <dsp:cNvPr id="0" name=""/>
        <dsp:cNvSpPr/>
      </dsp:nvSpPr>
      <dsp:spPr>
        <a:xfrm>
          <a:off x="5683450" y="3578458"/>
          <a:ext cx="1046365" cy="1046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5F2B1-30A4-441F-9999-22D09B164D89}">
      <dsp:nvSpPr>
        <dsp:cNvPr id="0" name=""/>
        <dsp:cNvSpPr/>
      </dsp:nvSpPr>
      <dsp:spPr>
        <a:xfrm>
          <a:off x="5160268" y="3766804"/>
          <a:ext cx="2092730" cy="6696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PRAVIDLA: </a:t>
          </a:r>
          <a:endParaRPr lang="cs-CZ" sz="1000" kern="1200" dirty="0" smtClean="0"/>
        </a:p>
      </dsp:txBody>
      <dsp:txXfrm>
        <a:off x="5160268" y="3766804"/>
        <a:ext cx="2092730" cy="669673"/>
      </dsp:txXfrm>
    </dsp:sp>
    <dsp:sp modelId="{0ADC08B1-94EB-475F-A68F-58B1DDC7AD70}">
      <dsp:nvSpPr>
        <dsp:cNvPr id="0" name=""/>
        <dsp:cNvSpPr/>
      </dsp:nvSpPr>
      <dsp:spPr>
        <a:xfrm>
          <a:off x="4417348" y="5064296"/>
          <a:ext cx="1046365" cy="1046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74952-5EF2-4CE1-BB8A-79A170D77B8C}">
      <dsp:nvSpPr>
        <dsp:cNvPr id="0" name=""/>
        <dsp:cNvSpPr/>
      </dsp:nvSpPr>
      <dsp:spPr>
        <a:xfrm>
          <a:off x="4417348" y="5064296"/>
          <a:ext cx="1046365" cy="1046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16A23-2329-4B07-ABB4-3B20F639B46C}">
      <dsp:nvSpPr>
        <dsp:cNvPr id="0" name=""/>
        <dsp:cNvSpPr/>
      </dsp:nvSpPr>
      <dsp:spPr>
        <a:xfrm>
          <a:off x="3894166" y="5252642"/>
          <a:ext cx="2092730" cy="6696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Zahraniční předměty v celkové hodnotě: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Min. 20 ECTS na Bc. / semestr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Min. 15 ECTS na Mgr. a </a:t>
          </a:r>
          <a:r>
            <a:rPr lang="cs-CZ" sz="1000" kern="1200" dirty="0" err="1" smtClean="0"/>
            <a:t>Nmgr</a:t>
          </a:r>
          <a:r>
            <a:rPr lang="cs-CZ" sz="1000" kern="1200" dirty="0" smtClean="0"/>
            <a:t>. / semestr</a:t>
          </a:r>
          <a:endParaRPr lang="cs-CZ" sz="1000" kern="1200" dirty="0"/>
        </a:p>
      </dsp:txBody>
      <dsp:txXfrm>
        <a:off x="3894166" y="5252642"/>
        <a:ext cx="2092730" cy="669673"/>
      </dsp:txXfrm>
    </dsp:sp>
    <dsp:sp modelId="{1E63B961-C31A-4A16-B22E-F747930AA291}">
      <dsp:nvSpPr>
        <dsp:cNvPr id="0" name=""/>
        <dsp:cNvSpPr/>
      </dsp:nvSpPr>
      <dsp:spPr>
        <a:xfrm>
          <a:off x="6949552" y="5064296"/>
          <a:ext cx="1046365" cy="1046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F563D-3208-42BF-B468-AFC91F031805}">
      <dsp:nvSpPr>
        <dsp:cNvPr id="0" name=""/>
        <dsp:cNvSpPr/>
      </dsp:nvSpPr>
      <dsp:spPr>
        <a:xfrm>
          <a:off x="6949552" y="5064296"/>
          <a:ext cx="1046365" cy="1046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0BEA5-4396-4F39-8F73-10B4E3473A89}">
      <dsp:nvSpPr>
        <dsp:cNvPr id="0" name=""/>
        <dsp:cNvSpPr/>
      </dsp:nvSpPr>
      <dsp:spPr>
        <a:xfrm>
          <a:off x="6426369" y="5252642"/>
          <a:ext cx="2092730" cy="6696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Min. 1 ekvivalentní P nebo PV předmět z českého studijního plánu / semestr k předmětu v zahraničí</a:t>
          </a:r>
          <a:endParaRPr lang="cs-CZ" sz="1000" kern="1200" dirty="0"/>
        </a:p>
      </dsp:txBody>
      <dsp:txXfrm>
        <a:off x="6426369" y="5252642"/>
        <a:ext cx="2092730" cy="669673"/>
      </dsp:txXfrm>
    </dsp:sp>
    <dsp:sp modelId="{ED4831D6-C00D-404E-92E7-018562F4BBF0}">
      <dsp:nvSpPr>
        <dsp:cNvPr id="0" name=""/>
        <dsp:cNvSpPr/>
      </dsp:nvSpPr>
      <dsp:spPr>
        <a:xfrm>
          <a:off x="8309826" y="6550134"/>
          <a:ext cx="1046365" cy="10463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03742-6CA9-4040-8056-6DDF63C4F496}">
      <dsp:nvSpPr>
        <dsp:cNvPr id="0" name=""/>
        <dsp:cNvSpPr/>
      </dsp:nvSpPr>
      <dsp:spPr>
        <a:xfrm>
          <a:off x="8309826" y="6550134"/>
          <a:ext cx="1046365" cy="10463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88B2B-2F57-438F-83E0-6CA72FD06AE8}">
      <dsp:nvSpPr>
        <dsp:cNvPr id="0" name=""/>
        <dsp:cNvSpPr/>
      </dsp:nvSpPr>
      <dsp:spPr>
        <a:xfrm>
          <a:off x="7786644" y="6738480"/>
          <a:ext cx="2092730" cy="6696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Ekvivalentní předměty musí být schváleny vyučujícím / garantem předmětu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i="1" kern="1200" dirty="0" smtClean="0"/>
            <a:t>(podpis na SP)</a:t>
          </a:r>
          <a:endParaRPr lang="cs-CZ" sz="1000" i="1" kern="1200" dirty="0"/>
        </a:p>
      </dsp:txBody>
      <dsp:txXfrm>
        <a:off x="7786644" y="6738480"/>
        <a:ext cx="2092730" cy="6696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864EC-96C9-4011-BFBC-E15CB5B818C3}">
      <dsp:nvSpPr>
        <dsp:cNvPr id="0" name=""/>
        <dsp:cNvSpPr/>
      </dsp:nvSpPr>
      <dsp:spPr>
        <a:xfrm>
          <a:off x="3344113" y="2387475"/>
          <a:ext cx="898447" cy="3359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9411"/>
              </a:lnTo>
              <a:lnTo>
                <a:pt x="898447" y="335941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DC97B-103E-4EDE-94B0-2EBF05217FCE}">
      <dsp:nvSpPr>
        <dsp:cNvPr id="0" name=""/>
        <dsp:cNvSpPr/>
      </dsp:nvSpPr>
      <dsp:spPr>
        <a:xfrm>
          <a:off x="3344113" y="2387475"/>
          <a:ext cx="898447" cy="1972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677"/>
              </a:lnTo>
              <a:lnTo>
                <a:pt x="898447" y="197267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C502A-18E4-4A67-913C-55593108B813}">
      <dsp:nvSpPr>
        <dsp:cNvPr id="0" name=""/>
        <dsp:cNvSpPr/>
      </dsp:nvSpPr>
      <dsp:spPr>
        <a:xfrm>
          <a:off x="3344113" y="2387475"/>
          <a:ext cx="898447" cy="585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943"/>
              </a:lnTo>
              <a:lnTo>
                <a:pt x="898447" y="5859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447DA-8B1F-450A-A559-1D0D85624D2F}">
      <dsp:nvSpPr>
        <dsp:cNvPr id="0" name=""/>
        <dsp:cNvSpPr/>
      </dsp:nvSpPr>
      <dsp:spPr>
        <a:xfrm>
          <a:off x="2162460" y="1000742"/>
          <a:ext cx="1181653" cy="410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080"/>
              </a:lnTo>
              <a:lnTo>
                <a:pt x="1181653" y="205080"/>
              </a:lnTo>
              <a:lnTo>
                <a:pt x="1181653" y="41016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2D64D-545A-4D16-8ED8-D8B944690E80}">
      <dsp:nvSpPr>
        <dsp:cNvPr id="0" name=""/>
        <dsp:cNvSpPr/>
      </dsp:nvSpPr>
      <dsp:spPr>
        <a:xfrm>
          <a:off x="980807" y="2387475"/>
          <a:ext cx="898447" cy="585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943"/>
              </a:lnTo>
              <a:lnTo>
                <a:pt x="898447" y="5859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53638-7F81-4573-AA01-DE7FFFFC8EFE}">
      <dsp:nvSpPr>
        <dsp:cNvPr id="0" name=""/>
        <dsp:cNvSpPr/>
      </dsp:nvSpPr>
      <dsp:spPr>
        <a:xfrm>
          <a:off x="980807" y="1000742"/>
          <a:ext cx="1181653" cy="410160"/>
        </a:xfrm>
        <a:custGeom>
          <a:avLst/>
          <a:gdLst/>
          <a:ahLst/>
          <a:cxnLst/>
          <a:rect l="0" t="0" r="0" b="0"/>
          <a:pathLst>
            <a:path>
              <a:moveTo>
                <a:pt x="1181653" y="0"/>
              </a:moveTo>
              <a:lnTo>
                <a:pt x="1181653" y="205080"/>
              </a:lnTo>
              <a:lnTo>
                <a:pt x="0" y="205080"/>
              </a:lnTo>
              <a:lnTo>
                <a:pt x="0" y="41016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A0576-4B08-42F2-B605-DF3466CA9A50}">
      <dsp:nvSpPr>
        <dsp:cNvPr id="0" name=""/>
        <dsp:cNvSpPr/>
      </dsp:nvSpPr>
      <dsp:spPr>
        <a:xfrm>
          <a:off x="1674173" y="24169"/>
          <a:ext cx="976573" cy="97657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97395-7A5C-49B9-81E9-6AB0C601D9AC}">
      <dsp:nvSpPr>
        <dsp:cNvPr id="0" name=""/>
        <dsp:cNvSpPr/>
      </dsp:nvSpPr>
      <dsp:spPr>
        <a:xfrm>
          <a:off x="1674173" y="24169"/>
          <a:ext cx="976573" cy="97657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7C0A7-0DEA-4E71-9951-C51D60116E78}">
      <dsp:nvSpPr>
        <dsp:cNvPr id="0" name=""/>
        <dsp:cNvSpPr/>
      </dsp:nvSpPr>
      <dsp:spPr>
        <a:xfrm>
          <a:off x="1185887" y="199952"/>
          <a:ext cx="1953146" cy="625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Learning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Agreement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for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Studies</a:t>
          </a:r>
          <a:endParaRPr lang="cs-CZ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(</a:t>
          </a:r>
          <a:r>
            <a:rPr lang="cs-CZ" sz="1600" i="1" kern="1200" dirty="0" smtClean="0"/>
            <a:t>Přihláška</a:t>
          </a:r>
          <a:r>
            <a:rPr lang="cs-CZ" sz="1600" i="0" kern="1200" dirty="0" smtClean="0"/>
            <a:t>)</a:t>
          </a:r>
          <a:endParaRPr lang="cs-CZ" sz="1600" i="0" kern="1200" dirty="0"/>
        </a:p>
      </dsp:txBody>
      <dsp:txXfrm>
        <a:off x="1185887" y="199952"/>
        <a:ext cx="1953146" cy="625006"/>
      </dsp:txXfrm>
    </dsp:sp>
    <dsp:sp modelId="{7BCE758A-FDFF-480A-AAAE-65A96A9FCE08}">
      <dsp:nvSpPr>
        <dsp:cNvPr id="0" name=""/>
        <dsp:cNvSpPr/>
      </dsp:nvSpPr>
      <dsp:spPr>
        <a:xfrm>
          <a:off x="492520" y="1410902"/>
          <a:ext cx="976573" cy="97657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3E110-C012-4931-9301-0C279D6F707F}">
      <dsp:nvSpPr>
        <dsp:cNvPr id="0" name=""/>
        <dsp:cNvSpPr/>
      </dsp:nvSpPr>
      <dsp:spPr>
        <a:xfrm>
          <a:off x="492520" y="1410902"/>
          <a:ext cx="976573" cy="97657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FA125-9A95-4534-943E-E4DDAC2DB3EE}">
      <dsp:nvSpPr>
        <dsp:cNvPr id="0" name=""/>
        <dsp:cNvSpPr/>
      </dsp:nvSpPr>
      <dsp:spPr>
        <a:xfrm>
          <a:off x="4234" y="1586685"/>
          <a:ext cx="1953146" cy="625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Vygenerovaný z aplikace </a:t>
          </a:r>
          <a:r>
            <a:rPr lang="cs-CZ" sz="1000" kern="1200" dirty="0" err="1" smtClean="0"/>
            <a:t>Webapps</a:t>
          </a:r>
          <a:endParaRPr lang="cs-CZ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(</a:t>
          </a:r>
          <a:r>
            <a:rPr lang="cs-CZ" sz="1000" i="1" kern="1200" dirty="0" smtClean="0"/>
            <a:t>2 stránky</a:t>
          </a:r>
          <a:r>
            <a:rPr lang="cs-CZ" sz="1000" kern="1200" dirty="0" smtClean="0"/>
            <a:t>)</a:t>
          </a:r>
          <a:endParaRPr lang="cs-CZ" sz="1000" kern="1200" dirty="0"/>
        </a:p>
      </dsp:txBody>
      <dsp:txXfrm>
        <a:off x="4234" y="1586685"/>
        <a:ext cx="1953146" cy="625006"/>
      </dsp:txXfrm>
    </dsp:sp>
    <dsp:sp modelId="{8217D895-FC58-40F6-B15E-00F3CFE56B6A}">
      <dsp:nvSpPr>
        <dsp:cNvPr id="0" name=""/>
        <dsp:cNvSpPr/>
      </dsp:nvSpPr>
      <dsp:spPr>
        <a:xfrm>
          <a:off x="1762065" y="2797636"/>
          <a:ext cx="976573" cy="97657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68CFE-0EC8-4057-8414-BEA58B64C4B1}">
      <dsp:nvSpPr>
        <dsp:cNvPr id="0" name=""/>
        <dsp:cNvSpPr/>
      </dsp:nvSpPr>
      <dsp:spPr>
        <a:xfrm>
          <a:off x="1762065" y="2797636"/>
          <a:ext cx="976573" cy="97657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BB5AD-A7DA-4E4D-9A22-FFA1DF70C610}">
      <dsp:nvSpPr>
        <dsp:cNvPr id="0" name=""/>
        <dsp:cNvSpPr/>
      </dsp:nvSpPr>
      <dsp:spPr>
        <a:xfrm>
          <a:off x="1273779" y="2973419"/>
          <a:ext cx="1953146" cy="625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Zaslat na OZV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se všemi podpisy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(Oskenované / elektronické)</a:t>
          </a:r>
          <a:endParaRPr lang="cs-CZ" sz="1000" kern="1200" dirty="0"/>
        </a:p>
      </dsp:txBody>
      <dsp:txXfrm>
        <a:off x="1273779" y="2973419"/>
        <a:ext cx="1953146" cy="625006"/>
      </dsp:txXfrm>
    </dsp:sp>
    <dsp:sp modelId="{58AB9D16-8BB5-42B9-B212-FFE38A8A0794}">
      <dsp:nvSpPr>
        <dsp:cNvPr id="0" name=""/>
        <dsp:cNvSpPr/>
      </dsp:nvSpPr>
      <dsp:spPr>
        <a:xfrm>
          <a:off x="2855827" y="1410902"/>
          <a:ext cx="976573" cy="97657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2DF82-A473-4DD4-8A6E-9410A237BD9B}">
      <dsp:nvSpPr>
        <dsp:cNvPr id="0" name=""/>
        <dsp:cNvSpPr/>
      </dsp:nvSpPr>
      <dsp:spPr>
        <a:xfrm>
          <a:off x="2855827" y="1410902"/>
          <a:ext cx="976573" cy="97657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AC0E2-F260-4F94-BFD1-20474456235F}">
      <dsp:nvSpPr>
        <dsp:cNvPr id="0" name=""/>
        <dsp:cNvSpPr/>
      </dsp:nvSpPr>
      <dsp:spPr>
        <a:xfrm>
          <a:off x="2367540" y="1586685"/>
          <a:ext cx="1953146" cy="625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Pravidla: </a:t>
          </a:r>
          <a:endParaRPr lang="cs-CZ" sz="1000" kern="1200" dirty="0"/>
        </a:p>
      </dsp:txBody>
      <dsp:txXfrm>
        <a:off x="2367540" y="1586685"/>
        <a:ext cx="1953146" cy="625006"/>
      </dsp:txXfrm>
    </dsp:sp>
    <dsp:sp modelId="{6A086019-0178-4B5F-BD37-94B2A94F2DCF}">
      <dsp:nvSpPr>
        <dsp:cNvPr id="0" name=""/>
        <dsp:cNvSpPr/>
      </dsp:nvSpPr>
      <dsp:spPr>
        <a:xfrm>
          <a:off x="4125372" y="2797636"/>
          <a:ext cx="976573" cy="97657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71147-23F3-4A17-97EA-E63B6273E3F1}">
      <dsp:nvSpPr>
        <dsp:cNvPr id="0" name=""/>
        <dsp:cNvSpPr/>
      </dsp:nvSpPr>
      <dsp:spPr>
        <a:xfrm>
          <a:off x="4125372" y="2797636"/>
          <a:ext cx="976573" cy="97657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00EB1-AB7C-4C75-8BFF-C04646FBAE33}">
      <dsp:nvSpPr>
        <dsp:cNvPr id="0" name=""/>
        <dsp:cNvSpPr/>
      </dsp:nvSpPr>
      <dsp:spPr>
        <a:xfrm>
          <a:off x="3637085" y="2973419"/>
          <a:ext cx="1953146" cy="625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Podpis studenta</a:t>
          </a:r>
          <a:endParaRPr lang="cs-CZ" sz="1000" kern="1200" dirty="0"/>
        </a:p>
      </dsp:txBody>
      <dsp:txXfrm>
        <a:off x="3637085" y="2973419"/>
        <a:ext cx="1953146" cy="625006"/>
      </dsp:txXfrm>
    </dsp:sp>
    <dsp:sp modelId="{2C6A2F64-3DC7-46F4-B352-32C1135ED9DD}">
      <dsp:nvSpPr>
        <dsp:cNvPr id="0" name=""/>
        <dsp:cNvSpPr/>
      </dsp:nvSpPr>
      <dsp:spPr>
        <a:xfrm>
          <a:off x="4125372" y="4184370"/>
          <a:ext cx="976573" cy="97657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D2770-1DF5-42FF-AB59-78C1C780388B}">
      <dsp:nvSpPr>
        <dsp:cNvPr id="0" name=""/>
        <dsp:cNvSpPr/>
      </dsp:nvSpPr>
      <dsp:spPr>
        <a:xfrm>
          <a:off x="4125372" y="4184370"/>
          <a:ext cx="976573" cy="97657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80319-6BB9-49C6-BFD9-37A8146222B7}">
      <dsp:nvSpPr>
        <dsp:cNvPr id="0" name=""/>
        <dsp:cNvSpPr/>
      </dsp:nvSpPr>
      <dsp:spPr>
        <a:xfrm>
          <a:off x="3637085" y="4360153"/>
          <a:ext cx="1953146" cy="625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Podpis koordinátora na OZV PedF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i="1" kern="1200" dirty="0" smtClean="0"/>
            <a:t>zaslat referentce OZV k zajištění </a:t>
          </a:r>
          <a:endParaRPr lang="cs-CZ" sz="1000" i="1" kern="1200" dirty="0"/>
        </a:p>
      </dsp:txBody>
      <dsp:txXfrm>
        <a:off x="3637085" y="4360153"/>
        <a:ext cx="1953146" cy="625006"/>
      </dsp:txXfrm>
    </dsp:sp>
    <dsp:sp modelId="{3FE533AB-023B-470D-8AB1-5BD077F96916}">
      <dsp:nvSpPr>
        <dsp:cNvPr id="0" name=""/>
        <dsp:cNvSpPr/>
      </dsp:nvSpPr>
      <dsp:spPr>
        <a:xfrm>
          <a:off x="4125372" y="5571103"/>
          <a:ext cx="976573" cy="97657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BC141-233B-40F2-B1A9-D47390BBFEA0}">
      <dsp:nvSpPr>
        <dsp:cNvPr id="0" name=""/>
        <dsp:cNvSpPr/>
      </dsp:nvSpPr>
      <dsp:spPr>
        <a:xfrm>
          <a:off x="4125372" y="5571103"/>
          <a:ext cx="976573" cy="97657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A5642-E39F-4659-8A41-EF0F5CEBA4B4}">
      <dsp:nvSpPr>
        <dsp:cNvPr id="0" name=""/>
        <dsp:cNvSpPr/>
      </dsp:nvSpPr>
      <dsp:spPr>
        <a:xfrm>
          <a:off x="3637085" y="5746887"/>
          <a:ext cx="1953146" cy="625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Podpis koordinátora na zahraniční univerzitě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i="1" kern="1200" dirty="0" smtClean="0"/>
            <a:t>zaslat emailem </a:t>
          </a:r>
          <a:r>
            <a:rPr lang="cs-CZ" sz="1000" i="1" kern="1200" dirty="0" err="1" smtClean="0"/>
            <a:t>zahr</a:t>
          </a:r>
          <a:r>
            <a:rPr lang="cs-CZ" sz="1000" i="1" kern="1200" dirty="0" smtClean="0"/>
            <a:t>. koordinátorovi</a:t>
          </a:r>
        </a:p>
      </dsp:txBody>
      <dsp:txXfrm>
        <a:off x="3637085" y="5746887"/>
        <a:ext cx="1953146" cy="625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16B46-DB87-43F0-BCF1-D579A506CDC9}" type="datetimeFigureOut">
              <a:rPr lang="cs-CZ" smtClean="0"/>
              <a:t>15.07.2024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A9EDB-F612-4F4A-BE67-C00E3D6B61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92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32FA-8690-4AEF-9D16-BEED08B4C90B}" type="datetime1">
              <a:rPr lang="cs-CZ" smtClean="0"/>
              <a:t>15.07.2024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73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3FD5-A674-4023-8E65-8E723FBDABB4}" type="datetime1">
              <a:rPr lang="cs-CZ" smtClean="0"/>
              <a:t>15.07.2024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2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9739-F876-4F5C-A9B5-7D299D914F2B}" type="datetime1">
              <a:rPr lang="cs-CZ" smtClean="0"/>
              <a:t>15.07.2024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13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2E81-72E4-4872-B750-2D45EE2F8023}" type="datetime1">
              <a:rPr lang="cs-CZ" smtClean="0"/>
              <a:t>15.07.2024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95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3174-17C2-4A6D-AAB5-CC7B9027A5BD}" type="datetime1">
              <a:rPr lang="cs-CZ" smtClean="0"/>
              <a:t>15.07.2024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05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AEC3-E906-4FC5-B87E-AD66D4155186}" type="datetime1">
              <a:rPr lang="cs-CZ" smtClean="0"/>
              <a:t>15.07.2024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61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2A34-F6AF-4EDC-BF32-936857DAB9E4}" type="datetime1">
              <a:rPr lang="cs-CZ" smtClean="0"/>
              <a:t>15.07.2024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3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836D-8698-4B20-A7F2-0BFEB77D850A}" type="datetime1">
              <a:rPr lang="cs-CZ" smtClean="0"/>
              <a:t>15.07.2024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68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8529-A70B-4487-8B2A-34E28579A8B8}" type="datetime1">
              <a:rPr lang="cs-CZ" smtClean="0"/>
              <a:t>15.07.2024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04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709A-4B8E-4600-8867-242452DAC5F0}" type="datetime1">
              <a:rPr lang="cs-CZ" smtClean="0"/>
              <a:t>15.07.2024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73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B6CF-FEA8-4A74-9F32-45A585755D61}" type="datetime1">
              <a:rPr lang="cs-CZ" smtClean="0"/>
              <a:t>15.07.2024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14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0493-8979-44BB-84FC-556B5A05A329}" type="datetime1">
              <a:rPr lang="cs-CZ" smtClean="0"/>
              <a:t>15.07.2024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ggg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1C74-2548-4EE4-B9D1-A54AA32C6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13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hyperlink" Target="https://pedf.cuni.cz/PEDF-2654.html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harlesabroad.cz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pedf.cuni.cz/PEDF-2651.html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 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STUDIJNÍ MOBILITA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MANUÁL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2039958"/>
              </p:ext>
            </p:extLst>
          </p:nvPr>
        </p:nvGraphicFramePr>
        <p:xfrm>
          <a:off x="3419302" y="4256116"/>
          <a:ext cx="5353396" cy="174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71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10</a:t>
            </a:fld>
            <a:endParaRPr lang="cs-CZ"/>
          </a:p>
        </p:txBody>
      </p:sp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4006181268"/>
              </p:ext>
            </p:extLst>
          </p:nvPr>
        </p:nvGraphicFramePr>
        <p:xfrm>
          <a:off x="3298767" y="149629"/>
          <a:ext cx="5594466" cy="6571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3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11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48391" y="87183"/>
            <a:ext cx="2155165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Příklad </a:t>
            </a:r>
            <a:endParaRPr lang="cs-CZ" sz="32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r>
              <a:rPr lang="cs-CZ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z </a:t>
            </a:r>
            <a:r>
              <a:rPr lang="cs-CZ" sz="32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Webapps</a:t>
            </a:r>
            <a:r>
              <a:rPr lang="cs-CZ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:</a:t>
            </a:r>
            <a:r>
              <a:rPr lang="cs-CZ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cs-CZ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cs-CZ" sz="32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Learning</a:t>
            </a:r>
            <a:r>
              <a:rPr lang="cs-CZ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r>
              <a:rPr lang="cs-CZ" sz="32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Agreement</a:t>
            </a:r>
            <a:endParaRPr lang="cs-CZ" sz="32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4617" b="16049"/>
          <a:stretch/>
        </p:blipFill>
        <p:spPr>
          <a:xfrm>
            <a:off x="2532566" y="673415"/>
            <a:ext cx="5109004" cy="5400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824017" y="2238456"/>
            <a:ext cx="2527900" cy="208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181171" y="2513076"/>
            <a:ext cx="783651" cy="188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919002" y="2729774"/>
            <a:ext cx="636821" cy="148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351917" y="2883895"/>
            <a:ext cx="687777" cy="161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033975" y="3126474"/>
            <a:ext cx="1078041" cy="246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18867" y="3541134"/>
            <a:ext cx="1655925" cy="161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253717" y="1711500"/>
            <a:ext cx="687777" cy="161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433629" y="2103582"/>
            <a:ext cx="881416" cy="1063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Foto</a:t>
            </a:r>
          </a:p>
          <a:p>
            <a:pPr algn="ctr"/>
            <a:r>
              <a:rPr lang="cs-CZ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studenta</a:t>
            </a:r>
            <a:endParaRPr lang="cs-CZ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824017" y="5709674"/>
            <a:ext cx="2475667" cy="2943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936" y="673415"/>
            <a:ext cx="3868270" cy="5400000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6776024" y="1804465"/>
            <a:ext cx="1078041" cy="246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187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4531862"/>
              </p:ext>
            </p:extLst>
          </p:nvPr>
        </p:nvGraphicFramePr>
        <p:xfrm>
          <a:off x="1482437" y="232756"/>
          <a:ext cx="9227127" cy="6123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2688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4804" cy="1325563"/>
          </a:xfrm>
        </p:spPr>
        <p:txBody>
          <a:bodyPr/>
          <a:lstStyle/>
          <a:p>
            <a:r>
              <a:rPr lang="cs-CZ" dirty="0" smtClean="0"/>
              <a:t>Možná administrativa na zahraniční univerzitě: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13</a:t>
            </a:fld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798953" y="2284647"/>
            <a:ext cx="2617901" cy="1008579"/>
            <a:chOff x="22759" y="4153657"/>
            <a:chExt cx="3040152" cy="1216061"/>
          </a:xfrm>
        </p:grpSpPr>
        <p:sp>
          <p:nvSpPr>
            <p:cNvPr id="26" name="Dvojitá šipka 25"/>
            <p:cNvSpPr/>
            <p:nvPr/>
          </p:nvSpPr>
          <p:spPr>
            <a:xfrm>
              <a:off x="22759" y="4153657"/>
              <a:ext cx="3040152" cy="121606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7796769"/>
                <a:satOff val="-35976"/>
                <a:lumOff val="1324"/>
                <a:alphaOff val="0"/>
              </a:schemeClr>
            </a:fillRef>
            <a:effectRef idx="0">
              <a:schemeClr val="accent4">
                <a:hueOff val="7796769"/>
                <a:satOff val="-35976"/>
                <a:lumOff val="13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Dvojitá šipka 4"/>
            <p:cNvSpPr txBox="1"/>
            <p:nvPr/>
          </p:nvSpPr>
          <p:spPr>
            <a:xfrm>
              <a:off x="630790" y="4153657"/>
              <a:ext cx="1824091" cy="12160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1430" rIns="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kern="1200" dirty="0" smtClean="0"/>
                <a:t>ZAHRANIČNÍ UNIVERZITA</a:t>
              </a:r>
              <a:endParaRPr lang="cs-CZ" sz="1800" kern="1200" dirty="0"/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4090401" y="2278951"/>
            <a:ext cx="2224814" cy="1008579"/>
            <a:chOff x="2741805" y="4274047"/>
            <a:chExt cx="2165064" cy="893721"/>
          </a:xfrm>
        </p:grpSpPr>
        <p:sp>
          <p:nvSpPr>
            <p:cNvPr id="24" name="Dvojitá šipka 23"/>
            <p:cNvSpPr/>
            <p:nvPr/>
          </p:nvSpPr>
          <p:spPr>
            <a:xfrm>
              <a:off x="2741805" y="4274047"/>
              <a:ext cx="2165064" cy="893721"/>
            </a:xfrm>
            <a:prstGeom prst="chevron">
              <a:avLst/>
            </a:prstGeom>
          </p:spPr>
          <p:style>
            <a:lnRef idx="2">
              <a:schemeClr val="accent4">
                <a:tint val="40000"/>
                <a:alpha val="90000"/>
                <a:hueOff val="8127472"/>
                <a:satOff val="-43243"/>
                <a:lumOff val="-2464"/>
                <a:alphaOff val="0"/>
              </a:schemeClr>
            </a:lnRef>
            <a:fillRef idx="1">
              <a:schemeClr val="accent4">
                <a:tint val="40000"/>
                <a:alpha val="90000"/>
                <a:hueOff val="8127472"/>
                <a:satOff val="-43243"/>
                <a:lumOff val="-2464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8127472"/>
                <a:satOff val="-43243"/>
                <a:lumOff val="-246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Dvojitá šipka 6"/>
            <p:cNvSpPr txBox="1"/>
            <p:nvPr/>
          </p:nvSpPr>
          <p:spPr>
            <a:xfrm>
              <a:off x="3188666" y="4274047"/>
              <a:ext cx="1271343" cy="89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b="1" kern="1200" dirty="0" smtClean="0">
                  <a:solidFill>
                    <a:srgbClr val="FF0000"/>
                  </a:solidFill>
                </a:rPr>
                <a:t>Řiďte se pokyny od zahraniční univerzity!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b="1" kern="1200" dirty="0" smtClean="0">
                  <a:solidFill>
                    <a:srgbClr val="FF0000"/>
                  </a:solidFill>
                </a:rPr>
                <a:t>Hlídejte si všechny kroky!</a:t>
              </a:r>
              <a:endParaRPr lang="cs-CZ" sz="10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6037908" y="2273419"/>
            <a:ext cx="2224814" cy="1008579"/>
            <a:chOff x="4561153" y="4268515"/>
            <a:chExt cx="2165064" cy="893721"/>
          </a:xfrm>
        </p:grpSpPr>
        <p:sp>
          <p:nvSpPr>
            <p:cNvPr id="22" name="Dvojitá šipka 21"/>
            <p:cNvSpPr/>
            <p:nvPr/>
          </p:nvSpPr>
          <p:spPr>
            <a:xfrm>
              <a:off x="4561153" y="4268515"/>
              <a:ext cx="2165064" cy="893721"/>
            </a:xfrm>
            <a:prstGeom prst="chevron">
              <a:avLst/>
            </a:prstGeom>
          </p:spPr>
          <p:style>
            <a:lnRef idx="2">
              <a:schemeClr val="accent4">
                <a:tint val="40000"/>
                <a:alpha val="90000"/>
                <a:hueOff val="8804761"/>
                <a:satOff val="-46847"/>
                <a:lumOff val="-2669"/>
                <a:alphaOff val="0"/>
              </a:schemeClr>
            </a:lnRef>
            <a:fillRef idx="1">
              <a:schemeClr val="accent4">
                <a:tint val="40000"/>
                <a:alpha val="90000"/>
                <a:hueOff val="8804761"/>
                <a:satOff val="-46847"/>
                <a:lumOff val="-2669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8804761"/>
                <a:satOff val="-46847"/>
                <a:lumOff val="-26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Dvojitá šipka 8"/>
            <p:cNvSpPr txBox="1"/>
            <p:nvPr/>
          </p:nvSpPr>
          <p:spPr>
            <a:xfrm>
              <a:off x="5008014" y="4268515"/>
              <a:ext cx="1271343" cy="89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APLIKAČNÍ PROCES: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Registrace online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Podpis dokumentace</a:t>
              </a:r>
              <a:endParaRPr lang="cs-CZ" sz="1000" kern="1200" dirty="0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7985415" y="2262191"/>
            <a:ext cx="2224814" cy="1008579"/>
            <a:chOff x="6365403" y="4274047"/>
            <a:chExt cx="2165064" cy="893721"/>
          </a:xfrm>
        </p:grpSpPr>
        <p:sp>
          <p:nvSpPr>
            <p:cNvPr id="20" name="Dvojitá šipka 19"/>
            <p:cNvSpPr/>
            <p:nvPr/>
          </p:nvSpPr>
          <p:spPr>
            <a:xfrm>
              <a:off x="6365403" y="4274047"/>
              <a:ext cx="2165064" cy="893721"/>
            </a:xfrm>
            <a:prstGeom prst="chevron">
              <a:avLst/>
            </a:prstGeom>
          </p:spPr>
          <p:style>
            <a:lnRef idx="2">
              <a:schemeClr val="accent4">
                <a:tint val="40000"/>
                <a:alpha val="90000"/>
                <a:hueOff val="9482051"/>
                <a:satOff val="-50450"/>
                <a:lumOff val="-2874"/>
                <a:alphaOff val="0"/>
              </a:schemeClr>
            </a:lnRef>
            <a:fillRef idx="1">
              <a:schemeClr val="accent4">
                <a:tint val="40000"/>
                <a:alpha val="90000"/>
                <a:hueOff val="9482051"/>
                <a:satOff val="-50450"/>
                <a:lumOff val="-2874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9482051"/>
                <a:satOff val="-50450"/>
                <a:lumOff val="-287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Dvojitá šipka 10"/>
            <p:cNvSpPr txBox="1"/>
            <p:nvPr/>
          </p:nvSpPr>
          <p:spPr>
            <a:xfrm>
              <a:off x="6812264" y="4274047"/>
              <a:ext cx="1271343" cy="89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Ubytování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Poplatky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err="1" smtClean="0"/>
                <a:t>Etc</a:t>
              </a:r>
              <a:r>
                <a:rPr lang="cs-CZ" sz="1000" kern="1200" dirty="0" smtClean="0"/>
                <a:t>.</a:t>
              </a:r>
              <a:endParaRPr lang="cs-CZ" sz="1000" kern="1200" dirty="0"/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1836899" y="3496592"/>
            <a:ext cx="2608511" cy="1076761"/>
            <a:chOff x="12266" y="5365602"/>
            <a:chExt cx="2608511" cy="1076761"/>
          </a:xfrm>
        </p:grpSpPr>
        <p:sp>
          <p:nvSpPr>
            <p:cNvPr id="18" name="Dvojitá šipka 17"/>
            <p:cNvSpPr/>
            <p:nvPr/>
          </p:nvSpPr>
          <p:spPr>
            <a:xfrm>
              <a:off x="12266" y="5365602"/>
              <a:ext cx="2608511" cy="107676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Dvojitá šipka 12"/>
            <p:cNvSpPr txBox="1"/>
            <p:nvPr/>
          </p:nvSpPr>
          <p:spPr>
            <a:xfrm>
              <a:off x="550647" y="5365602"/>
              <a:ext cx="1531750" cy="1076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1430" rIns="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kern="1200" dirty="0" smtClean="0"/>
                <a:t>Zahraniční univerzita může požadovat:</a:t>
              </a:r>
              <a:endParaRPr lang="cs-CZ" sz="1800" kern="1200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4063013" y="3496592"/>
            <a:ext cx="2363476" cy="1065533"/>
            <a:chOff x="2225557" y="5548642"/>
            <a:chExt cx="2165064" cy="893721"/>
          </a:xfrm>
        </p:grpSpPr>
        <p:sp>
          <p:nvSpPr>
            <p:cNvPr id="16" name="Dvojitá šipka 15"/>
            <p:cNvSpPr/>
            <p:nvPr/>
          </p:nvSpPr>
          <p:spPr>
            <a:xfrm>
              <a:off x="2225557" y="5548642"/>
              <a:ext cx="2165064" cy="893721"/>
            </a:xfrm>
            <a:prstGeom prst="chevron">
              <a:avLst/>
            </a:prstGeom>
          </p:spPr>
          <p:style>
            <a:lnRef idx="2">
              <a:schemeClr val="accent4">
                <a:tint val="40000"/>
                <a:alpha val="90000"/>
                <a:hueOff val="10159340"/>
                <a:satOff val="-54054"/>
                <a:lumOff val="-3079"/>
                <a:alphaOff val="0"/>
              </a:schemeClr>
            </a:lnRef>
            <a:fillRef idx="1">
              <a:schemeClr val="accent4">
                <a:tint val="40000"/>
                <a:alpha val="90000"/>
                <a:hueOff val="10159340"/>
                <a:satOff val="-54054"/>
                <a:lumOff val="-3079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10159340"/>
                <a:satOff val="-54054"/>
                <a:lumOff val="-307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Dvojitá šipka 14"/>
            <p:cNvSpPr txBox="1"/>
            <p:nvPr/>
          </p:nvSpPr>
          <p:spPr>
            <a:xfrm>
              <a:off x="2672417" y="5548642"/>
              <a:ext cx="1331490" cy="89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b="1" kern="1200" dirty="0" smtClean="0"/>
                <a:t>Jazykový certifikát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i="1" kern="1200" dirty="0" smtClean="0"/>
                <a:t>(Vlastní)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i="1" kern="1200" dirty="0" smtClean="0"/>
                <a:t>(Potvrzení jazykové úrovně od KAJL)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i="1" dirty="0" smtClean="0"/>
                <a:t>(Test OLS </a:t>
              </a:r>
              <a:r>
                <a:rPr lang="cs-CZ" sz="1000" i="1" kern="1200" dirty="0" smtClean="0"/>
                <a:t>zařizuje EK RUK) </a:t>
              </a:r>
              <a:endParaRPr lang="cs-CZ" sz="1000" i="1" kern="1200" dirty="0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6109751" y="3496592"/>
            <a:ext cx="2363476" cy="1065533"/>
            <a:chOff x="4037356" y="5548642"/>
            <a:chExt cx="2165064" cy="893721"/>
          </a:xfrm>
        </p:grpSpPr>
        <p:sp>
          <p:nvSpPr>
            <p:cNvPr id="14" name="Dvojitá šipka 13"/>
            <p:cNvSpPr/>
            <p:nvPr/>
          </p:nvSpPr>
          <p:spPr>
            <a:xfrm>
              <a:off x="4037356" y="5548642"/>
              <a:ext cx="2165064" cy="893721"/>
            </a:xfrm>
            <a:prstGeom prst="chevron">
              <a:avLst/>
            </a:prstGeom>
          </p:spPr>
          <p:style>
            <a:lnRef idx="2">
              <a:schemeClr val="accent4">
                <a:tint val="40000"/>
                <a:alpha val="90000"/>
                <a:hueOff val="10836629"/>
                <a:satOff val="-57657"/>
                <a:lumOff val="-3285"/>
                <a:alphaOff val="0"/>
              </a:schemeClr>
            </a:lnRef>
            <a:fillRef idx="1">
              <a:schemeClr val="accent4">
                <a:tint val="40000"/>
                <a:alpha val="90000"/>
                <a:hueOff val="10836629"/>
                <a:satOff val="-57657"/>
                <a:lumOff val="-3285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10836629"/>
                <a:satOff val="-57657"/>
                <a:lumOff val="-32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Dvojitá šipka 16"/>
            <p:cNvSpPr txBox="1"/>
            <p:nvPr/>
          </p:nvSpPr>
          <p:spPr>
            <a:xfrm>
              <a:off x="4484217" y="5548642"/>
              <a:ext cx="1271343" cy="89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b="1" kern="1200" dirty="0" err="1" smtClean="0"/>
                <a:t>Transcript</a:t>
              </a:r>
              <a:r>
                <a:rPr lang="cs-CZ" sz="1000" b="1" kern="1200" dirty="0" smtClean="0"/>
                <a:t> </a:t>
              </a:r>
              <a:r>
                <a:rPr lang="cs-CZ" sz="1000" b="1" kern="1200" dirty="0" err="1" smtClean="0"/>
                <a:t>of</a:t>
              </a:r>
              <a:r>
                <a:rPr lang="cs-CZ" sz="1000" b="1" kern="1200" dirty="0" smtClean="0"/>
                <a:t> </a:t>
              </a:r>
              <a:r>
                <a:rPr lang="cs-CZ" sz="1000" b="1" kern="1200" dirty="0" err="1" smtClean="0"/>
                <a:t>Records</a:t>
              </a:r>
              <a:endParaRPr lang="cs-CZ" sz="1000" b="1" kern="1200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i="1" kern="1200" dirty="0" smtClean="0"/>
                <a:t>(vydává OZV na požádání)</a:t>
              </a:r>
              <a:endParaRPr lang="cs-CZ" sz="1000" i="1" kern="1200" dirty="0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8090830" y="3507820"/>
            <a:ext cx="2363476" cy="1065533"/>
            <a:chOff x="5849155" y="5548642"/>
            <a:chExt cx="2165064" cy="893721"/>
          </a:xfrm>
        </p:grpSpPr>
        <p:sp>
          <p:nvSpPr>
            <p:cNvPr id="12" name="Dvojitá šipka 11"/>
            <p:cNvSpPr/>
            <p:nvPr/>
          </p:nvSpPr>
          <p:spPr>
            <a:xfrm>
              <a:off x="5849155" y="5548642"/>
              <a:ext cx="2165064" cy="893721"/>
            </a:xfrm>
            <a:prstGeom prst="chevron">
              <a:avLst/>
            </a:prstGeom>
          </p:spPr>
          <p:style>
            <a:lnRef idx="2">
              <a:schemeClr val="accent4">
                <a:tint val="40000"/>
                <a:alpha val="90000"/>
                <a:hueOff val="11513918"/>
                <a:satOff val="-61261"/>
                <a:lumOff val="-3490"/>
                <a:alphaOff val="0"/>
              </a:schemeClr>
            </a:lnRef>
            <a:fillRef idx="1">
              <a:schemeClr val="accent4">
                <a:tint val="40000"/>
                <a:alpha val="90000"/>
                <a:hueOff val="11513918"/>
                <a:satOff val="-61261"/>
                <a:lumOff val="-349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11513918"/>
                <a:satOff val="-61261"/>
                <a:lumOff val="-349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Dvojitá šipka 18"/>
            <p:cNvSpPr txBox="1"/>
            <p:nvPr/>
          </p:nvSpPr>
          <p:spPr>
            <a:xfrm>
              <a:off x="6296016" y="5548642"/>
              <a:ext cx="1271343" cy="89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b="1" kern="1200" dirty="0" smtClean="0"/>
                <a:t>Potvrzení nominace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i="1" kern="1200" dirty="0" smtClean="0"/>
                <a:t>(vydává OZV na požádání)</a:t>
              </a:r>
              <a:endParaRPr lang="cs-CZ" sz="1000" i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806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918700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DŮLEŽITÉ!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14</a:t>
            </a:fld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402379" y="3238689"/>
            <a:ext cx="16222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Stejné pravidlo platí i pro </a:t>
            </a:r>
            <a:r>
              <a:rPr lang="cs-CZ" sz="1600" dirty="0"/>
              <a:t>mimo oborové předměty </a:t>
            </a:r>
            <a:r>
              <a:rPr lang="cs-CZ" sz="1600" dirty="0" smtClean="0"/>
              <a:t>ze společného základu.</a:t>
            </a:r>
            <a:endParaRPr lang="cs-CZ" sz="1600" dirty="0"/>
          </a:p>
        </p:txBody>
      </p:sp>
      <p:sp>
        <p:nvSpPr>
          <p:cNvPr id="9" name="Šipka doleva 8"/>
          <p:cNvSpPr/>
          <p:nvPr/>
        </p:nvSpPr>
        <p:spPr>
          <a:xfrm rot="19760441">
            <a:off x="3669834" y="3875441"/>
            <a:ext cx="1109312" cy="232451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180000" y="1811537"/>
            <a:ext cx="1980000" cy="19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PhD</a:t>
            </a:r>
            <a:r>
              <a:rPr lang="cs-CZ" sz="1200" b="1" dirty="0"/>
              <a:t>. </a:t>
            </a:r>
            <a:r>
              <a:rPr lang="cs-CZ" sz="1200" b="1" dirty="0" smtClean="0"/>
              <a:t>Studenti</a:t>
            </a:r>
            <a:r>
              <a:rPr lang="cs-CZ" sz="1200" dirty="0" smtClean="0"/>
              <a:t>, kteří chtějí Erasmus+ mobilitu evidovat jako </a:t>
            </a:r>
            <a:r>
              <a:rPr lang="cs-CZ" sz="1200" b="1" dirty="0" smtClean="0"/>
              <a:t>STÁŽ</a:t>
            </a:r>
            <a:r>
              <a:rPr lang="cs-CZ" sz="1200" dirty="0" smtClean="0"/>
              <a:t>, postupují dle pravidel mobilit pro doktorandy </a:t>
            </a:r>
            <a:r>
              <a:rPr lang="cs-CZ" sz="1200" b="1" dirty="0" smtClean="0">
                <a:hlinkClick r:id="rId7"/>
              </a:rPr>
              <a:t>zde</a:t>
            </a:r>
            <a:r>
              <a:rPr lang="cs-CZ" sz="1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11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34604556"/>
              </p:ext>
            </p:extLst>
          </p:nvPr>
        </p:nvGraphicFramePr>
        <p:xfrm>
          <a:off x="2032000" y="0"/>
          <a:ext cx="8128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2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 mobilitou – finále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5154776"/>
              </p:ext>
            </p:extLst>
          </p:nvPr>
        </p:nvGraphicFramePr>
        <p:xfrm>
          <a:off x="181495" y="1325563"/>
          <a:ext cx="11829011" cy="5216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5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Během mobility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92976721"/>
              </p:ext>
            </p:extLst>
          </p:nvPr>
        </p:nvGraphicFramePr>
        <p:xfrm>
          <a:off x="0" y="1205345"/>
          <a:ext cx="12192000" cy="530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0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64996411"/>
              </p:ext>
            </p:extLst>
          </p:nvPr>
        </p:nvGraphicFramePr>
        <p:xfrm>
          <a:off x="2032000" y="0"/>
          <a:ext cx="8128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5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mobilitě – přehled úkonů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40743259"/>
              </p:ext>
            </p:extLst>
          </p:nvPr>
        </p:nvGraphicFramePr>
        <p:xfrm>
          <a:off x="1557251" y="955964"/>
          <a:ext cx="9077499" cy="518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zkratek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KONTAKTY pro dotazy</a:t>
            </a:r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67371178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469570216"/>
              </p:ext>
            </p:extLst>
          </p:nvPr>
        </p:nvGraphicFramePr>
        <p:xfrm>
          <a:off x="890818" y="2505075"/>
          <a:ext cx="4055255" cy="3633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mobilitě – ukončení mobility v EK RUK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18599218"/>
              </p:ext>
            </p:extLst>
          </p:nvPr>
        </p:nvGraphicFramePr>
        <p:xfrm>
          <a:off x="2032000" y="1138844"/>
          <a:ext cx="8128000" cy="4999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aoblený obdélníkový bublinový popisek 3"/>
          <p:cNvSpPr/>
          <p:nvPr/>
        </p:nvSpPr>
        <p:spPr>
          <a:xfrm>
            <a:off x="9183948" y="4767984"/>
            <a:ext cx="1822104" cy="1953491"/>
          </a:xfrm>
          <a:prstGeom prst="wedgeRoundRectCallout">
            <a:avLst>
              <a:gd name="adj1" fmla="val -87262"/>
              <a:gd name="adj2" fmla="val -4643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* V případě </a:t>
            </a:r>
            <a:r>
              <a:rPr lang="cs-CZ" sz="1400" b="1" dirty="0" smtClean="0"/>
              <a:t>kratší mobility než původní data</a:t>
            </a:r>
            <a:r>
              <a:rPr lang="cs-CZ" sz="1400" dirty="0" smtClean="0"/>
              <a:t> nebo </a:t>
            </a:r>
            <a:r>
              <a:rPr lang="cs-CZ" sz="1400" b="1" dirty="0" smtClean="0"/>
              <a:t>nedovezení minimálního počtu </a:t>
            </a:r>
            <a:r>
              <a:rPr lang="cs-CZ" sz="1400" b="1" dirty="0" err="1" smtClean="0"/>
              <a:t>ECTs</a:t>
            </a:r>
            <a:r>
              <a:rPr lang="cs-CZ" sz="1400" dirty="0" smtClean="0"/>
              <a:t> se vrací poměrná částka Erasmus+ stipendia </a:t>
            </a:r>
            <a:endParaRPr lang="cs-CZ" sz="1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mobilitě – Uznání předmětů na OZV PedF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02384259"/>
              </p:ext>
            </p:extLst>
          </p:nvPr>
        </p:nvGraphicFramePr>
        <p:xfrm>
          <a:off x="0" y="1055716"/>
          <a:ext cx="12192000" cy="5494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smiúhelník 3"/>
          <p:cNvSpPr/>
          <p:nvPr/>
        </p:nvSpPr>
        <p:spPr>
          <a:xfrm>
            <a:off x="9451571" y="4402901"/>
            <a:ext cx="1820487" cy="1720735"/>
          </a:xfrm>
          <a:prstGeom prst="octagon">
            <a:avLst/>
          </a:prstGeom>
          <a:solidFill>
            <a:srgbClr val="FF66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Mít vše hotovo </a:t>
            </a:r>
            <a:r>
              <a:rPr lang="cs-CZ" sz="1600" u="sng" dirty="0" smtClean="0"/>
              <a:t>NEJPOZDĚJI</a:t>
            </a:r>
            <a:r>
              <a:rPr lang="cs-CZ" sz="1600" dirty="0" smtClean="0"/>
              <a:t> </a:t>
            </a:r>
            <a:r>
              <a:rPr lang="cs-CZ" sz="1600" b="1" dirty="0" smtClean="0"/>
              <a:t>10 dní od </a:t>
            </a:r>
            <a:r>
              <a:rPr lang="cs-CZ" sz="1600" dirty="0" smtClean="0"/>
              <a:t>obdržení </a:t>
            </a:r>
            <a:r>
              <a:rPr lang="cs-CZ" sz="1600" dirty="0" err="1" smtClean="0"/>
              <a:t>Transcriptu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2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55980" y="225064"/>
            <a:ext cx="621961" cy="2809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1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84173" y="279208"/>
            <a:ext cx="623653" cy="2809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1000" dirty="0"/>
          </a:p>
        </p:txBody>
      </p:sp>
      <p:sp>
        <p:nvSpPr>
          <p:cNvPr id="2" name="Obdélník 1"/>
          <p:cNvSpPr/>
          <p:nvPr/>
        </p:nvSpPr>
        <p:spPr>
          <a:xfrm>
            <a:off x="148391" y="109163"/>
            <a:ext cx="14830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Příklad: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b="8322"/>
          <a:stretch/>
        </p:blipFill>
        <p:spPr>
          <a:xfrm>
            <a:off x="3147638" y="345298"/>
            <a:ext cx="5273070" cy="6309859"/>
          </a:xfrm>
          <a:prstGeom prst="rect">
            <a:avLst/>
          </a:prstGeom>
        </p:spPr>
      </p:pic>
      <p:sp>
        <p:nvSpPr>
          <p:cNvPr id="14" name="Bublinový popisek se šipkou doleva 13"/>
          <p:cNvSpPr/>
          <p:nvPr/>
        </p:nvSpPr>
        <p:spPr>
          <a:xfrm>
            <a:off x="8065688" y="4047503"/>
            <a:ext cx="2932050" cy="524497"/>
          </a:xfrm>
          <a:prstGeom prst="leftArrowCallout">
            <a:avLst>
              <a:gd name="adj1" fmla="val 14423"/>
              <a:gd name="adj2" fmla="val 22523"/>
              <a:gd name="adj3" fmla="val 54723"/>
              <a:gd name="adj4" fmla="val 6497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Vyplňuje referentka OZV PedF</a:t>
            </a:r>
            <a:endParaRPr lang="cs-CZ" sz="1050" i="1" dirty="0" smtClean="0"/>
          </a:p>
        </p:txBody>
      </p:sp>
      <p:sp>
        <p:nvSpPr>
          <p:cNvPr id="17" name="Bublinový popisek se šipkou doleva 16"/>
          <p:cNvSpPr/>
          <p:nvPr/>
        </p:nvSpPr>
        <p:spPr>
          <a:xfrm>
            <a:off x="8065688" y="3164624"/>
            <a:ext cx="3198058" cy="671205"/>
          </a:xfrm>
          <a:prstGeom prst="leftArrowCallout">
            <a:avLst>
              <a:gd name="adj1" fmla="val 14423"/>
              <a:gd name="adj2" fmla="val 22523"/>
              <a:gd name="adj3" fmla="val 54723"/>
              <a:gd name="adj4" fmla="val 6757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Vyplňuje vyučující/garant předmětu z českého studijního plánu – </a:t>
            </a:r>
            <a:r>
              <a:rPr lang="cs-CZ" sz="10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originální podpis</a:t>
            </a:r>
            <a:endParaRPr lang="cs-CZ" sz="105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Bublinový popisek se šipkou doprava 17"/>
          <p:cNvSpPr/>
          <p:nvPr/>
        </p:nvSpPr>
        <p:spPr>
          <a:xfrm>
            <a:off x="878264" y="1463040"/>
            <a:ext cx="2269374" cy="307571"/>
          </a:xfrm>
          <a:prstGeom prst="right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Vyplňuje student</a:t>
            </a:r>
          </a:p>
        </p:txBody>
      </p:sp>
    </p:spTree>
    <p:extLst>
      <p:ext uri="{BB962C8B-B14F-4D97-AF65-F5344CB8AC3E}">
        <p14:creationId xmlns:p14="http://schemas.microsoft.com/office/powerpoint/2010/main" val="9299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23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48391" y="109163"/>
            <a:ext cx="14830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Příklad: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4101"/>
          <a:stretch/>
        </p:blipFill>
        <p:spPr>
          <a:xfrm>
            <a:off x="3341715" y="319087"/>
            <a:ext cx="5754659" cy="6219825"/>
          </a:xfrm>
          <a:prstGeom prst="rect">
            <a:avLst/>
          </a:prstGeom>
        </p:spPr>
      </p:pic>
      <p:sp>
        <p:nvSpPr>
          <p:cNvPr id="10" name="Bublinový popisek se šipkou doprava 9"/>
          <p:cNvSpPr/>
          <p:nvPr/>
        </p:nvSpPr>
        <p:spPr>
          <a:xfrm>
            <a:off x="1163781" y="3574473"/>
            <a:ext cx="2269374" cy="307571"/>
          </a:xfrm>
          <a:prstGeom prst="right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Vyplňuje student</a:t>
            </a:r>
          </a:p>
        </p:txBody>
      </p:sp>
      <p:sp>
        <p:nvSpPr>
          <p:cNvPr id="12" name="Bublinový popisek se šipkou doleva 11"/>
          <p:cNvSpPr/>
          <p:nvPr/>
        </p:nvSpPr>
        <p:spPr>
          <a:xfrm>
            <a:off x="8759062" y="3922812"/>
            <a:ext cx="2932050" cy="524497"/>
          </a:xfrm>
          <a:prstGeom prst="leftArrowCallout">
            <a:avLst>
              <a:gd name="adj1" fmla="val 14423"/>
              <a:gd name="adj2" fmla="val 22523"/>
              <a:gd name="adj3" fmla="val 54723"/>
              <a:gd name="adj4" fmla="val 6497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Vyplňuje referentka OZV PedF</a:t>
            </a:r>
            <a:endParaRPr lang="cs-CZ" sz="1050" i="1" dirty="0" smtClean="0"/>
          </a:p>
        </p:txBody>
      </p:sp>
      <p:sp>
        <p:nvSpPr>
          <p:cNvPr id="13" name="Bublinový popisek se šipkou doleva 12"/>
          <p:cNvSpPr/>
          <p:nvPr/>
        </p:nvSpPr>
        <p:spPr>
          <a:xfrm>
            <a:off x="8927718" y="3166750"/>
            <a:ext cx="2763394" cy="407723"/>
          </a:xfrm>
          <a:prstGeom prst="leftArrowCallout">
            <a:avLst>
              <a:gd name="adj1" fmla="val 14423"/>
              <a:gd name="adj2" fmla="val 22523"/>
              <a:gd name="adj3" fmla="val 54723"/>
              <a:gd name="adj4" fmla="val 6918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Vyplňuje referentka OZV PedF</a:t>
            </a:r>
            <a:endParaRPr lang="cs-CZ" sz="1050" i="1" dirty="0" smtClean="0"/>
          </a:p>
        </p:txBody>
      </p:sp>
      <p:sp>
        <p:nvSpPr>
          <p:cNvPr id="14" name="Bublinový popisek se šipkou doprava 13"/>
          <p:cNvSpPr/>
          <p:nvPr/>
        </p:nvSpPr>
        <p:spPr>
          <a:xfrm>
            <a:off x="889940" y="1980420"/>
            <a:ext cx="2269374" cy="307571"/>
          </a:xfrm>
          <a:prstGeom prst="right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Vyplňuje student</a:t>
            </a:r>
          </a:p>
        </p:txBody>
      </p:sp>
    </p:spTree>
    <p:extLst>
      <p:ext uri="{BB962C8B-B14F-4D97-AF65-F5344CB8AC3E}">
        <p14:creationId xmlns:p14="http://schemas.microsoft.com/office/powerpoint/2010/main" val="13826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65548217"/>
              </p:ext>
            </p:extLst>
          </p:nvPr>
        </p:nvGraphicFramePr>
        <p:xfrm>
          <a:off x="2032000" y="0"/>
          <a:ext cx="8128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13164" y="1180407"/>
            <a:ext cx="23478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1300" dirty="0" smtClean="0"/>
          </a:p>
          <a:p>
            <a:pPr algn="r"/>
            <a:endParaRPr lang="cs-CZ" sz="13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7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Další zdroje informací: </a:t>
            </a:r>
            <a:endParaRPr lang="cs-CZ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3</a:t>
            </a:fld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682577" y="3392289"/>
            <a:ext cx="316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2"/>
              </a:rPr>
              <a:t>https://www.charlesabroad.cz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 descr="BC5A7241-EF02-42DB-8DF6-A07B7CB74DB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2538730"/>
            <a:ext cx="221932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4602" y="3300730"/>
            <a:ext cx="2847975" cy="552450"/>
          </a:xfrm>
          <a:prstGeom prst="rect">
            <a:avLst/>
          </a:prstGeom>
        </p:spPr>
      </p:pic>
      <p:pic>
        <p:nvPicPr>
          <p:cNvPr id="1034" name="Picture 10" descr="Homepage - Pedagogická fakult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98"/>
          <a:stretch/>
        </p:blipFill>
        <p:spPr bwMode="auto">
          <a:xfrm>
            <a:off x="1170774" y="2083017"/>
            <a:ext cx="2087816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3258590" y="2202965"/>
            <a:ext cx="483062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6"/>
              </a:rPr>
              <a:t>https://</a:t>
            </a:r>
            <a:r>
              <a:rPr lang="cs-CZ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6"/>
              </a:rPr>
              <a:t>pedf.cuni.cz/PEDF-2651.html</a:t>
            </a:r>
            <a:r>
              <a:rPr lang="cs-CZ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cs-CZ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030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Podávání přihlášek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7374133"/>
              </p:ext>
            </p:extLst>
          </p:nvPr>
        </p:nvGraphicFramePr>
        <p:xfrm>
          <a:off x="2032000" y="1690688"/>
          <a:ext cx="7402945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ál 4"/>
          <p:cNvSpPr/>
          <p:nvPr/>
        </p:nvSpPr>
        <p:spPr>
          <a:xfrm>
            <a:off x="9982200" y="2851264"/>
            <a:ext cx="1620000" cy="162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Přihlašování na </a:t>
            </a:r>
            <a:r>
              <a:rPr lang="cs-CZ" sz="1200" b="1" dirty="0" smtClean="0">
                <a:solidFill>
                  <a:srgbClr val="FF0000"/>
                </a:solidFill>
              </a:rPr>
              <a:t>krátkodobé PhD. mobility </a:t>
            </a:r>
            <a:r>
              <a:rPr lang="cs-CZ" sz="1200" dirty="0" smtClean="0"/>
              <a:t>probíhá zvlášť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41446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Výběrové řízení a nominace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5</a:t>
            </a:fld>
            <a:endParaRPr lang="cs-CZ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59901323"/>
              </p:ext>
            </p:extLst>
          </p:nvPr>
        </p:nvGraphicFramePr>
        <p:xfrm>
          <a:off x="2032000" y="1690688"/>
          <a:ext cx="6787804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59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99025460"/>
              </p:ext>
            </p:extLst>
          </p:nvPr>
        </p:nvGraphicFramePr>
        <p:xfrm>
          <a:off x="1948873" y="13181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 MOBILITA – přehled zařizování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9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09263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 mobilitou – povinná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dokumentace na PedF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696863"/>
            <a:ext cx="9144000" cy="165576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Zařizuje si </a:t>
            </a:r>
            <a:r>
              <a:rPr lang="cs-CZ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7281308"/>
              </p:ext>
            </p:extLst>
          </p:nvPr>
        </p:nvGraphicFramePr>
        <p:xfrm>
          <a:off x="2032000" y="3291840"/>
          <a:ext cx="8128000" cy="1907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ál 4"/>
          <p:cNvSpPr/>
          <p:nvPr/>
        </p:nvSpPr>
        <p:spPr>
          <a:xfrm>
            <a:off x="5376000" y="5198995"/>
            <a:ext cx="1440000" cy="144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Mít vše hotovo </a:t>
            </a:r>
            <a:r>
              <a:rPr lang="cs-CZ" sz="1200" u="sng" dirty="0" smtClean="0"/>
              <a:t>NEJPOZDĚJI </a:t>
            </a:r>
            <a:r>
              <a:rPr lang="cs-CZ" sz="1200" b="1" dirty="0" smtClean="0"/>
              <a:t>14 dní před </a:t>
            </a:r>
            <a:r>
              <a:rPr lang="cs-CZ" sz="1200" dirty="0" smtClean="0"/>
              <a:t>odjezdem na mobilitu!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0983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1433906"/>
              </p:ext>
            </p:extLst>
          </p:nvPr>
        </p:nvGraphicFramePr>
        <p:xfrm>
          <a:off x="1472737" y="-1504605"/>
          <a:ext cx="9881063" cy="96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ál 3"/>
          <p:cNvSpPr/>
          <p:nvPr/>
        </p:nvSpPr>
        <p:spPr>
          <a:xfrm>
            <a:off x="142919" y="4231178"/>
            <a:ext cx="2517154" cy="249029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PhD</a:t>
            </a:r>
            <a:r>
              <a:rPr lang="cs-CZ" sz="1200" dirty="0"/>
              <a:t>. </a:t>
            </a:r>
            <a:r>
              <a:rPr lang="cs-CZ" sz="1200" dirty="0" smtClean="0"/>
              <a:t>studenti hledají na </a:t>
            </a:r>
            <a:r>
              <a:rPr lang="cs-CZ" sz="1200" dirty="0" err="1" smtClean="0"/>
              <a:t>zahr</a:t>
            </a:r>
            <a:r>
              <a:rPr lang="cs-CZ" sz="1200" dirty="0" smtClean="0"/>
              <a:t>. univerzitě </a:t>
            </a:r>
            <a:r>
              <a:rPr lang="cs-CZ" sz="1200" b="1" dirty="0" smtClean="0"/>
              <a:t>konzultanta</a:t>
            </a:r>
            <a:r>
              <a:rPr lang="cs-CZ" sz="1200" dirty="0" smtClean="0"/>
              <a:t>.</a:t>
            </a:r>
          </a:p>
          <a:p>
            <a:pPr algn="ctr"/>
            <a:endParaRPr lang="cs-CZ" sz="1200" dirty="0" smtClean="0"/>
          </a:p>
          <a:p>
            <a:pPr algn="ctr"/>
            <a:r>
              <a:rPr lang="cs-CZ" sz="1200" dirty="0" smtClean="0"/>
              <a:t>Nesbírají kredity a nemusejí mít </a:t>
            </a:r>
            <a:r>
              <a:rPr lang="cs-CZ" sz="1200" dirty="0" err="1" smtClean="0"/>
              <a:t>ekv</a:t>
            </a:r>
            <a:r>
              <a:rPr lang="cs-CZ" sz="1200" dirty="0" smtClean="0"/>
              <a:t>. předmět. Mohou však navštěvovat předměty na </a:t>
            </a:r>
            <a:r>
              <a:rPr lang="cs-CZ" sz="1200" dirty="0" err="1" smtClean="0"/>
              <a:t>zahr</a:t>
            </a:r>
            <a:r>
              <a:rPr lang="cs-CZ" sz="1200" dirty="0" smtClean="0"/>
              <a:t>. univerzitě (</a:t>
            </a:r>
            <a:r>
              <a:rPr lang="cs-CZ" sz="1200" i="1" dirty="0" smtClean="0"/>
              <a:t>nutné uznání po návratu</a:t>
            </a:r>
            <a:r>
              <a:rPr lang="cs-CZ" sz="12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246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1C74-2548-4EE4-B9D1-A54AA32C626E}" type="slidenum">
              <a:rPr lang="cs-CZ" smtClean="0"/>
              <a:t>9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r="947"/>
          <a:stretch/>
        </p:blipFill>
        <p:spPr>
          <a:xfrm>
            <a:off x="3052850" y="245100"/>
            <a:ext cx="6086300" cy="647637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855980" y="225064"/>
            <a:ext cx="621961" cy="2809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1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84173" y="279208"/>
            <a:ext cx="623653" cy="2809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1000" dirty="0"/>
          </a:p>
        </p:txBody>
      </p:sp>
      <p:sp>
        <p:nvSpPr>
          <p:cNvPr id="15" name="Obdélník 14"/>
          <p:cNvSpPr/>
          <p:nvPr/>
        </p:nvSpPr>
        <p:spPr>
          <a:xfrm rot="16200000">
            <a:off x="2269826" y="2104491"/>
            <a:ext cx="156605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200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předměty</a:t>
            </a:r>
            <a:endParaRPr lang="cs-CZ" sz="1200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 rot="16200000">
            <a:off x="2418819" y="3859888"/>
            <a:ext cx="12148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200" dirty="0" err="1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Ekv</a:t>
            </a:r>
            <a:r>
              <a:rPr lang="cs-CZ" sz="1200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předměty </a:t>
            </a:r>
          </a:p>
          <a:p>
            <a:pPr algn="ctr"/>
            <a:r>
              <a:rPr lang="cs-CZ" sz="1200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 českého SP</a:t>
            </a:r>
            <a:endParaRPr lang="cs-CZ" sz="1200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Bublinový popisek se šipkou doleva 19"/>
          <p:cNvSpPr/>
          <p:nvPr/>
        </p:nvSpPr>
        <p:spPr>
          <a:xfrm>
            <a:off x="7824619" y="558391"/>
            <a:ext cx="2225467" cy="671205"/>
          </a:xfrm>
          <a:prstGeom prst="leftArrowCallout">
            <a:avLst>
              <a:gd name="adj1" fmla="val 14423"/>
              <a:gd name="adj2" fmla="val 22523"/>
              <a:gd name="adj3" fmla="val 54723"/>
              <a:gd name="adj4" fmla="val 6497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Předpokládaná </a:t>
            </a:r>
            <a:r>
              <a:rPr lang="cs-CZ" sz="1050" dirty="0"/>
              <a:t>data </a:t>
            </a:r>
            <a:r>
              <a:rPr lang="cs-CZ" sz="1050" dirty="0" smtClean="0"/>
              <a:t>mobility dle zahraniční univerzity</a:t>
            </a:r>
          </a:p>
          <a:p>
            <a:pPr algn="ctr"/>
            <a:r>
              <a:rPr lang="cs-CZ" sz="1050" i="1" dirty="0" smtClean="0">
                <a:solidFill>
                  <a:srgbClr val="FF0000"/>
                </a:solidFill>
              </a:rPr>
              <a:t>(pouze orientační)</a:t>
            </a:r>
          </a:p>
        </p:txBody>
      </p:sp>
      <p:sp>
        <p:nvSpPr>
          <p:cNvPr id="21" name="Bublinový popisek se šipkou doleva 20"/>
          <p:cNvSpPr/>
          <p:nvPr/>
        </p:nvSpPr>
        <p:spPr>
          <a:xfrm>
            <a:off x="8878657" y="3682798"/>
            <a:ext cx="1803198" cy="987153"/>
          </a:xfrm>
          <a:prstGeom prst="leftArrowCallout">
            <a:avLst>
              <a:gd name="adj1" fmla="val 13148"/>
              <a:gd name="adj2" fmla="val 25000"/>
              <a:gd name="adj3" fmla="val 32687"/>
              <a:gd name="adj4" fmla="val 6497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/>
              <a:t>Originál podpis vyučujícího/ garanta </a:t>
            </a:r>
            <a:r>
              <a:rPr lang="cs-CZ" sz="1000" dirty="0" smtClean="0"/>
              <a:t>předmětu</a:t>
            </a:r>
          </a:p>
          <a:p>
            <a:pPr algn="ctr"/>
            <a:r>
              <a:rPr lang="cs-CZ" sz="1000" i="1" dirty="0" smtClean="0">
                <a:solidFill>
                  <a:srgbClr val="FF0000"/>
                </a:solidFill>
              </a:rPr>
              <a:t>(shání student)</a:t>
            </a:r>
            <a:endParaRPr lang="cs-CZ" sz="1000" i="1" dirty="0">
              <a:solidFill>
                <a:srgbClr val="FF0000"/>
              </a:solidFill>
            </a:endParaRPr>
          </a:p>
        </p:txBody>
      </p:sp>
      <p:sp>
        <p:nvSpPr>
          <p:cNvPr id="23" name="Bublinový popisek se šipkou doleva 22"/>
          <p:cNvSpPr/>
          <p:nvPr/>
        </p:nvSpPr>
        <p:spPr>
          <a:xfrm>
            <a:off x="8358505" y="2635422"/>
            <a:ext cx="3404004" cy="658012"/>
          </a:xfrm>
          <a:prstGeom prst="leftArrowCallout">
            <a:avLst>
              <a:gd name="adj1" fmla="val 13148"/>
              <a:gd name="adj2" fmla="val 25000"/>
              <a:gd name="adj3" fmla="val 84919"/>
              <a:gd name="adj4" fmla="val 7254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Doporučení: </a:t>
            </a:r>
          </a:p>
          <a:p>
            <a:pPr algn="ctr"/>
            <a:r>
              <a:rPr lang="cs-CZ" sz="1000" dirty="0" smtClean="0"/>
              <a:t>Lepší mít více ECTS než je požadované minimum s ohledem na možné změny po začátku mobility</a:t>
            </a:r>
            <a:endParaRPr lang="cs-CZ" sz="1000" dirty="0"/>
          </a:p>
        </p:txBody>
      </p:sp>
      <p:sp>
        <p:nvSpPr>
          <p:cNvPr id="2" name="Obdélník 1"/>
          <p:cNvSpPr/>
          <p:nvPr/>
        </p:nvSpPr>
        <p:spPr>
          <a:xfrm>
            <a:off x="148391" y="109163"/>
            <a:ext cx="23214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Příklad </a:t>
            </a:r>
            <a:endParaRPr lang="cs-CZ" sz="32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r>
              <a:rPr lang="cs-CZ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z </a:t>
            </a:r>
            <a:r>
              <a:rPr lang="cs-CZ" sz="32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Webapps</a:t>
            </a:r>
            <a:r>
              <a:rPr lang="cs-CZ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:</a:t>
            </a:r>
            <a:r>
              <a:rPr lang="cs-CZ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cs-CZ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cs-CZ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Studijní </a:t>
            </a:r>
            <a:r>
              <a:rPr lang="cs-CZ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plán</a:t>
            </a:r>
            <a:endParaRPr lang="cs-CZ" sz="32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54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195872</TotalTime>
  <Words>1638</Words>
  <Application>Microsoft Office PowerPoint</Application>
  <PresentationFormat>Širokoúhlá obrazovka</PresentationFormat>
  <Paragraphs>289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ERASMUS+  STUDIJNÍ MOBILITA</vt:lpstr>
      <vt:lpstr>INFORMACE</vt:lpstr>
      <vt:lpstr>Další zdroje informací: </vt:lpstr>
      <vt:lpstr>Podávání přihlášek</vt:lpstr>
      <vt:lpstr>Výběrové řízení a nominace</vt:lpstr>
      <vt:lpstr>ERASMUS+ MOBILITA – přehled zařizování</vt:lpstr>
      <vt:lpstr>Před mobilitou – povinná dokumentace na PedF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Možná administrativa na zahraniční univerzitě:</vt:lpstr>
      <vt:lpstr>DŮLEŽITÉ!</vt:lpstr>
      <vt:lpstr>FAQ</vt:lpstr>
      <vt:lpstr>Před mobilitou – finále</vt:lpstr>
      <vt:lpstr>Během mobility</vt:lpstr>
      <vt:lpstr>FAQ</vt:lpstr>
      <vt:lpstr>Po mobilitě – přehled úkonů</vt:lpstr>
      <vt:lpstr>Po mobilitě – ukončení mobility v EK RUK</vt:lpstr>
      <vt:lpstr>Po mobilitě – Uznání předmětů na OZV PedF</vt:lpstr>
      <vt:lpstr>Prezentace aplikace PowerPoint</vt:lpstr>
      <vt:lpstr>Prezentace aplikace PowerPoint</vt:lpstr>
      <vt:lpstr>FAQ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uzivatel2</dc:creator>
  <cp:lastModifiedBy>uzivatel2</cp:lastModifiedBy>
  <cp:revision>170</cp:revision>
  <dcterms:created xsi:type="dcterms:W3CDTF">2022-11-04T09:33:21Z</dcterms:created>
  <dcterms:modified xsi:type="dcterms:W3CDTF">2024-07-16T06:54:57Z</dcterms:modified>
</cp:coreProperties>
</file>